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2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  <p:sldMasterId id="2147483775" r:id="rId2"/>
    <p:sldMasterId id="2147483876" r:id="rId3"/>
  </p:sldMasterIdLst>
  <p:notesMasterIdLst>
    <p:notesMasterId r:id="rId25"/>
  </p:notesMasterIdLst>
  <p:handoutMasterIdLst>
    <p:handoutMasterId r:id="rId26"/>
  </p:handoutMasterIdLst>
  <p:sldIdLst>
    <p:sldId id="538" r:id="rId4"/>
    <p:sldId id="539" r:id="rId5"/>
    <p:sldId id="541" r:id="rId6"/>
    <p:sldId id="330" r:id="rId7"/>
    <p:sldId id="531" r:id="rId8"/>
    <p:sldId id="542" r:id="rId9"/>
    <p:sldId id="496" r:id="rId10"/>
    <p:sldId id="497" r:id="rId11"/>
    <p:sldId id="514" r:id="rId12"/>
    <p:sldId id="440" r:id="rId13"/>
    <p:sldId id="441" r:id="rId14"/>
    <p:sldId id="442" r:id="rId15"/>
    <p:sldId id="532" r:id="rId16"/>
    <p:sldId id="533" r:id="rId17"/>
    <p:sldId id="387" r:id="rId18"/>
    <p:sldId id="549" r:id="rId19"/>
    <p:sldId id="493" r:id="rId20"/>
    <p:sldId id="444" r:id="rId21"/>
    <p:sldId id="534" r:id="rId22"/>
    <p:sldId id="550" r:id="rId23"/>
    <p:sldId id="546" r:id="rId24"/>
  </p:sldIdLst>
  <p:sldSz cx="9144000" cy="6858000" type="screen4x3"/>
  <p:notesSz cx="6797675" cy="9928225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  <a:srgbClr val="CCECFF"/>
    <a:srgbClr val="FEF9F4"/>
    <a:srgbClr val="FFCE33"/>
    <a:srgbClr val="FFC000"/>
    <a:srgbClr val="FEC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404" y="-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48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5CBFE1-D218-4A66-A29F-A487D296FFD1}" type="doc">
      <dgm:prSet loTypeId="urn:microsoft.com/office/officeart/2005/8/layout/orgChart1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6BF83A4-55B6-4C8A-90D1-78FC2F081A44}">
      <dgm:prSet phldrT="[Text]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dirty="0" err="1" smtClean="0"/>
            <a:t>Presidencia</a:t>
          </a:r>
          <a:endParaRPr lang="en-US" dirty="0" smtClean="0"/>
        </a:p>
        <a:p>
          <a:r>
            <a:rPr lang="en-US" dirty="0" smtClean="0"/>
            <a:t>IHT</a:t>
          </a:r>
          <a:endParaRPr lang="en-US" dirty="0"/>
        </a:p>
      </dgm:t>
    </dgm:pt>
    <dgm:pt modelId="{F6E63569-D2F4-4FE5-A042-80C8AFE11ED4}" type="parTrans" cxnId="{A146FA9B-6E90-4509-9895-193F2F9707C3}">
      <dgm:prSet/>
      <dgm:spPr/>
      <dgm:t>
        <a:bodyPr/>
        <a:lstStyle/>
        <a:p>
          <a:endParaRPr lang="en-US"/>
        </a:p>
      </dgm:t>
    </dgm:pt>
    <dgm:pt modelId="{8C1F3617-FF04-4A82-B234-7627D3CF9BE7}" type="sibTrans" cxnId="{A146FA9B-6E90-4509-9895-193F2F9707C3}">
      <dgm:prSet/>
      <dgm:spPr/>
      <dgm:t>
        <a:bodyPr/>
        <a:lstStyle/>
        <a:p>
          <a:endParaRPr lang="en-US"/>
        </a:p>
      </dgm:t>
    </dgm:pt>
    <dgm:pt modelId="{ADB87B8B-4FB0-473C-96DD-3379334E18FC}" type="asst">
      <dgm:prSet phldrT="[Text]"/>
      <dgm:spPr/>
      <dgm:t>
        <a:bodyPr/>
        <a:lstStyle/>
        <a:p>
          <a:r>
            <a:rPr lang="en-US" dirty="0" smtClean="0"/>
            <a:t>Vice </a:t>
          </a:r>
          <a:r>
            <a:rPr lang="en-US" dirty="0" err="1" smtClean="0"/>
            <a:t>Presidencia</a:t>
          </a:r>
          <a:r>
            <a:rPr lang="en-US" dirty="0" smtClean="0"/>
            <a:t> </a:t>
          </a:r>
        </a:p>
        <a:p>
          <a:r>
            <a:rPr lang="en-US" dirty="0" smtClean="0"/>
            <a:t>CANATURH</a:t>
          </a:r>
          <a:endParaRPr lang="en-US" dirty="0"/>
        </a:p>
      </dgm:t>
    </dgm:pt>
    <dgm:pt modelId="{D83AD74C-7BCE-4859-B527-3B86C983D909}" type="parTrans" cxnId="{C6FC4360-5C05-45A5-A155-731CE3E8C7CA}">
      <dgm:prSet/>
      <dgm:spPr/>
      <dgm:t>
        <a:bodyPr/>
        <a:lstStyle/>
        <a:p>
          <a:endParaRPr lang="en-US"/>
        </a:p>
      </dgm:t>
    </dgm:pt>
    <dgm:pt modelId="{7773C193-1DD3-48BC-88DF-9528C76E5E46}" type="sibTrans" cxnId="{C6FC4360-5C05-45A5-A155-731CE3E8C7CA}">
      <dgm:prSet/>
      <dgm:spPr/>
      <dgm:t>
        <a:bodyPr/>
        <a:lstStyle/>
        <a:p>
          <a:endParaRPr lang="en-US"/>
        </a:p>
      </dgm:t>
    </dgm:pt>
    <dgm:pt modelId="{17721DD5-1B30-40B3-A56D-42E0C3BAC0B8}">
      <dgm:prSet phldrT="[Text]"/>
      <dgm:spPr/>
      <dgm:t>
        <a:bodyPr/>
        <a:lstStyle/>
        <a:p>
          <a:r>
            <a:rPr lang="en-US" dirty="0" smtClean="0"/>
            <a:t>Mesa de </a:t>
          </a:r>
          <a:r>
            <a:rPr lang="en-US" dirty="0" err="1" smtClean="0"/>
            <a:t>Calidad</a:t>
          </a:r>
          <a:endParaRPr lang="en-US" dirty="0"/>
        </a:p>
      </dgm:t>
    </dgm:pt>
    <dgm:pt modelId="{6DBD751E-0958-4C00-922D-1EF1D73B5042}" type="parTrans" cxnId="{4F3386AC-0594-41D1-8697-2A45D2427BBA}">
      <dgm:prSet/>
      <dgm:spPr/>
      <dgm:t>
        <a:bodyPr/>
        <a:lstStyle/>
        <a:p>
          <a:endParaRPr lang="en-US"/>
        </a:p>
      </dgm:t>
    </dgm:pt>
    <dgm:pt modelId="{E63183C8-9BFD-460C-98F6-E1228D86D1EF}" type="sibTrans" cxnId="{4F3386AC-0594-41D1-8697-2A45D2427BBA}">
      <dgm:prSet/>
      <dgm:spPr/>
      <dgm:t>
        <a:bodyPr/>
        <a:lstStyle/>
        <a:p>
          <a:endParaRPr lang="en-US"/>
        </a:p>
      </dgm:t>
    </dgm:pt>
    <dgm:pt modelId="{45F62C5A-781C-4D30-8765-67A4127F453E}">
      <dgm:prSet phldrT="[Text]"/>
      <dgm:spPr/>
      <dgm:t>
        <a:bodyPr/>
        <a:lstStyle/>
        <a:p>
          <a:r>
            <a:rPr lang="en-US" dirty="0" err="1" smtClean="0"/>
            <a:t>Comit</a:t>
          </a:r>
          <a:r>
            <a:rPr lang="es-HN" dirty="0" smtClean="0"/>
            <a:t>é Técnico de Certificación</a:t>
          </a:r>
          <a:endParaRPr lang="en-US" dirty="0"/>
        </a:p>
      </dgm:t>
    </dgm:pt>
    <dgm:pt modelId="{20F8EACE-BB9B-4999-AF2D-783283863B07}" type="parTrans" cxnId="{2FF35494-7608-4817-98FD-BA6BB96F0867}">
      <dgm:prSet/>
      <dgm:spPr/>
      <dgm:t>
        <a:bodyPr/>
        <a:lstStyle/>
        <a:p>
          <a:endParaRPr lang="en-US"/>
        </a:p>
      </dgm:t>
    </dgm:pt>
    <dgm:pt modelId="{A943B5F0-12CC-4E95-B175-00AD8686CA66}" type="sibTrans" cxnId="{2FF35494-7608-4817-98FD-BA6BB96F0867}">
      <dgm:prSet/>
      <dgm:spPr/>
      <dgm:t>
        <a:bodyPr/>
        <a:lstStyle/>
        <a:p>
          <a:endParaRPr lang="en-US"/>
        </a:p>
      </dgm:t>
    </dgm:pt>
    <dgm:pt modelId="{50880440-CC35-4233-84EC-9C3CC5441D05}" type="pres">
      <dgm:prSet presAssocID="{4E5CBFE1-D218-4A66-A29F-A487D296FFD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3E8C7D92-A889-4754-BDF7-BEB1BA8069A8}" type="pres">
      <dgm:prSet presAssocID="{36BF83A4-55B6-4C8A-90D1-78FC2F081A44}" presName="hierRoot1" presStyleCnt="0">
        <dgm:presLayoutVars>
          <dgm:hierBranch val="init"/>
        </dgm:presLayoutVars>
      </dgm:prSet>
      <dgm:spPr/>
    </dgm:pt>
    <dgm:pt modelId="{F8465686-732F-4A21-8956-630BF984B625}" type="pres">
      <dgm:prSet presAssocID="{36BF83A4-55B6-4C8A-90D1-78FC2F081A44}" presName="rootComposite1" presStyleCnt="0"/>
      <dgm:spPr/>
    </dgm:pt>
    <dgm:pt modelId="{F21C7903-18CF-4294-9BD1-04933FAB7A2A}" type="pres">
      <dgm:prSet presAssocID="{36BF83A4-55B6-4C8A-90D1-78FC2F081A44}" presName="rootText1" presStyleLbl="node0" presStyleIdx="0" presStyleCnt="1" custLinFactNeighborX="129" custLinFactNeighborY="-11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FE44E95-BA85-48B8-A5BB-658C5AD5FADD}" type="pres">
      <dgm:prSet presAssocID="{36BF83A4-55B6-4C8A-90D1-78FC2F081A44}" presName="rootConnector1" presStyleLbl="node1" presStyleIdx="0" presStyleCnt="0"/>
      <dgm:spPr/>
      <dgm:t>
        <a:bodyPr/>
        <a:lstStyle/>
        <a:p>
          <a:endParaRPr lang="en-US"/>
        </a:p>
      </dgm:t>
    </dgm:pt>
    <dgm:pt modelId="{3AE118CD-45BF-47A1-8CDD-E63A2029DDF2}" type="pres">
      <dgm:prSet presAssocID="{36BF83A4-55B6-4C8A-90D1-78FC2F081A44}" presName="hierChild2" presStyleCnt="0"/>
      <dgm:spPr/>
    </dgm:pt>
    <dgm:pt modelId="{570433CF-5A75-4E13-B938-50670230D4D7}" type="pres">
      <dgm:prSet presAssocID="{6DBD751E-0958-4C00-922D-1EF1D73B5042}" presName="Name37" presStyleLbl="parChTrans1D2" presStyleIdx="0" presStyleCnt="3"/>
      <dgm:spPr/>
      <dgm:t>
        <a:bodyPr/>
        <a:lstStyle/>
        <a:p>
          <a:endParaRPr lang="en-US"/>
        </a:p>
      </dgm:t>
    </dgm:pt>
    <dgm:pt modelId="{81C745BC-D972-42AB-8B57-4672D2F370D9}" type="pres">
      <dgm:prSet presAssocID="{17721DD5-1B30-40B3-A56D-42E0C3BAC0B8}" presName="hierRoot2" presStyleCnt="0">
        <dgm:presLayoutVars>
          <dgm:hierBranch val="init"/>
        </dgm:presLayoutVars>
      </dgm:prSet>
      <dgm:spPr/>
    </dgm:pt>
    <dgm:pt modelId="{6B7A0661-F4D1-4898-B2BA-C179F1FCFB0A}" type="pres">
      <dgm:prSet presAssocID="{17721DD5-1B30-40B3-A56D-42E0C3BAC0B8}" presName="rootComposite" presStyleCnt="0"/>
      <dgm:spPr/>
    </dgm:pt>
    <dgm:pt modelId="{B9D6508D-2BD6-4288-A970-5F9C7455B5E2}" type="pres">
      <dgm:prSet presAssocID="{17721DD5-1B30-40B3-A56D-42E0C3BAC0B8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27B5213-CC89-4685-98D1-864D962B96BD}" type="pres">
      <dgm:prSet presAssocID="{17721DD5-1B30-40B3-A56D-42E0C3BAC0B8}" presName="rootConnector" presStyleLbl="node2" presStyleIdx="0" presStyleCnt="2"/>
      <dgm:spPr/>
      <dgm:t>
        <a:bodyPr/>
        <a:lstStyle/>
        <a:p>
          <a:endParaRPr lang="en-US"/>
        </a:p>
      </dgm:t>
    </dgm:pt>
    <dgm:pt modelId="{94342BF2-5D7E-4968-A912-800673388D0A}" type="pres">
      <dgm:prSet presAssocID="{17721DD5-1B30-40B3-A56D-42E0C3BAC0B8}" presName="hierChild4" presStyleCnt="0"/>
      <dgm:spPr/>
    </dgm:pt>
    <dgm:pt modelId="{2834AD2E-DBA8-4D69-A24F-BF4C6D91F7D2}" type="pres">
      <dgm:prSet presAssocID="{17721DD5-1B30-40B3-A56D-42E0C3BAC0B8}" presName="hierChild5" presStyleCnt="0"/>
      <dgm:spPr/>
    </dgm:pt>
    <dgm:pt modelId="{AC34CD86-E638-409C-987C-D2BB0CA35A7B}" type="pres">
      <dgm:prSet presAssocID="{20F8EACE-BB9B-4999-AF2D-783283863B07}" presName="Name37" presStyleLbl="parChTrans1D2" presStyleIdx="1" presStyleCnt="3"/>
      <dgm:spPr/>
      <dgm:t>
        <a:bodyPr/>
        <a:lstStyle/>
        <a:p>
          <a:endParaRPr lang="en-US"/>
        </a:p>
      </dgm:t>
    </dgm:pt>
    <dgm:pt modelId="{3D62B17A-1DA3-4DF9-8A83-43D59A5558B5}" type="pres">
      <dgm:prSet presAssocID="{45F62C5A-781C-4D30-8765-67A4127F453E}" presName="hierRoot2" presStyleCnt="0">
        <dgm:presLayoutVars>
          <dgm:hierBranch val="init"/>
        </dgm:presLayoutVars>
      </dgm:prSet>
      <dgm:spPr/>
    </dgm:pt>
    <dgm:pt modelId="{FC441E0F-BB15-4CE0-9265-302EB96A2A73}" type="pres">
      <dgm:prSet presAssocID="{45F62C5A-781C-4D30-8765-67A4127F453E}" presName="rootComposite" presStyleCnt="0"/>
      <dgm:spPr/>
    </dgm:pt>
    <dgm:pt modelId="{F5CC62CE-3E07-4256-A0D0-3538FD05F59C}" type="pres">
      <dgm:prSet presAssocID="{45F62C5A-781C-4D30-8765-67A4127F453E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2D4E297-102A-4C4C-B23E-C131AD714A1F}" type="pres">
      <dgm:prSet presAssocID="{45F62C5A-781C-4D30-8765-67A4127F453E}" presName="rootConnector" presStyleLbl="node2" presStyleIdx="1" presStyleCnt="2"/>
      <dgm:spPr/>
      <dgm:t>
        <a:bodyPr/>
        <a:lstStyle/>
        <a:p>
          <a:endParaRPr lang="en-US"/>
        </a:p>
      </dgm:t>
    </dgm:pt>
    <dgm:pt modelId="{A047D8D0-F8B5-48FF-97DB-19DAB81D292C}" type="pres">
      <dgm:prSet presAssocID="{45F62C5A-781C-4D30-8765-67A4127F453E}" presName="hierChild4" presStyleCnt="0"/>
      <dgm:spPr/>
    </dgm:pt>
    <dgm:pt modelId="{4962E5D8-0AED-419A-8634-AE28F951DE8B}" type="pres">
      <dgm:prSet presAssocID="{45F62C5A-781C-4D30-8765-67A4127F453E}" presName="hierChild5" presStyleCnt="0"/>
      <dgm:spPr/>
    </dgm:pt>
    <dgm:pt modelId="{377BE5D4-4CF0-4B4E-9C56-83972F06B113}" type="pres">
      <dgm:prSet presAssocID="{36BF83A4-55B6-4C8A-90D1-78FC2F081A44}" presName="hierChild3" presStyleCnt="0"/>
      <dgm:spPr/>
    </dgm:pt>
    <dgm:pt modelId="{68D7A371-E6EB-4D3B-A7C8-22594F3469F0}" type="pres">
      <dgm:prSet presAssocID="{D83AD74C-7BCE-4859-B527-3B86C983D909}" presName="Name111" presStyleLbl="parChTrans1D2" presStyleIdx="2" presStyleCnt="3"/>
      <dgm:spPr/>
      <dgm:t>
        <a:bodyPr/>
        <a:lstStyle/>
        <a:p>
          <a:endParaRPr lang="en-US"/>
        </a:p>
      </dgm:t>
    </dgm:pt>
    <dgm:pt modelId="{87391C55-C61D-4420-A9A2-59E17C30E357}" type="pres">
      <dgm:prSet presAssocID="{ADB87B8B-4FB0-473C-96DD-3379334E18FC}" presName="hierRoot3" presStyleCnt="0">
        <dgm:presLayoutVars>
          <dgm:hierBranch val="init"/>
        </dgm:presLayoutVars>
      </dgm:prSet>
      <dgm:spPr/>
    </dgm:pt>
    <dgm:pt modelId="{957F59D9-A1BB-4214-87BA-6A73FE0F4E43}" type="pres">
      <dgm:prSet presAssocID="{ADB87B8B-4FB0-473C-96DD-3379334E18FC}" presName="rootComposite3" presStyleCnt="0"/>
      <dgm:spPr/>
    </dgm:pt>
    <dgm:pt modelId="{4744094C-A86A-42C7-B916-D7046C1103CE}" type="pres">
      <dgm:prSet presAssocID="{ADB87B8B-4FB0-473C-96DD-3379334E18FC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05E4436-0E5E-44DD-B912-12DC57EC8831}" type="pres">
      <dgm:prSet presAssocID="{ADB87B8B-4FB0-473C-96DD-3379334E18FC}" presName="rootConnector3" presStyleLbl="asst1" presStyleIdx="0" presStyleCnt="1"/>
      <dgm:spPr/>
      <dgm:t>
        <a:bodyPr/>
        <a:lstStyle/>
        <a:p>
          <a:endParaRPr lang="en-US"/>
        </a:p>
      </dgm:t>
    </dgm:pt>
    <dgm:pt modelId="{CFE1F78D-E3B7-45C8-B2D1-0A49E0546067}" type="pres">
      <dgm:prSet presAssocID="{ADB87B8B-4FB0-473C-96DD-3379334E18FC}" presName="hierChild6" presStyleCnt="0"/>
      <dgm:spPr/>
    </dgm:pt>
    <dgm:pt modelId="{C9976662-E1C3-4AB1-9525-BD504D8A355D}" type="pres">
      <dgm:prSet presAssocID="{ADB87B8B-4FB0-473C-96DD-3379334E18FC}" presName="hierChild7" presStyleCnt="0"/>
      <dgm:spPr/>
    </dgm:pt>
  </dgm:ptLst>
  <dgm:cxnLst>
    <dgm:cxn modelId="{A146FA9B-6E90-4509-9895-193F2F9707C3}" srcId="{4E5CBFE1-D218-4A66-A29F-A487D296FFD1}" destId="{36BF83A4-55B6-4C8A-90D1-78FC2F081A44}" srcOrd="0" destOrd="0" parTransId="{F6E63569-D2F4-4FE5-A042-80C8AFE11ED4}" sibTransId="{8C1F3617-FF04-4A82-B234-7627D3CF9BE7}"/>
    <dgm:cxn modelId="{B233CA9C-5616-434C-ACC6-264B9F426CA2}" type="presOf" srcId="{17721DD5-1B30-40B3-A56D-42E0C3BAC0B8}" destId="{E27B5213-CC89-4685-98D1-864D962B96BD}" srcOrd="1" destOrd="0" presId="urn:microsoft.com/office/officeart/2005/8/layout/orgChart1"/>
    <dgm:cxn modelId="{1D342D8E-1940-4EFA-B2C2-5C408FB79195}" type="presOf" srcId="{36BF83A4-55B6-4C8A-90D1-78FC2F081A44}" destId="{8FE44E95-BA85-48B8-A5BB-658C5AD5FADD}" srcOrd="1" destOrd="0" presId="urn:microsoft.com/office/officeart/2005/8/layout/orgChart1"/>
    <dgm:cxn modelId="{2C396CAB-152F-405C-9E4B-EDF7166F360B}" type="presOf" srcId="{36BF83A4-55B6-4C8A-90D1-78FC2F081A44}" destId="{F21C7903-18CF-4294-9BD1-04933FAB7A2A}" srcOrd="0" destOrd="0" presId="urn:microsoft.com/office/officeart/2005/8/layout/orgChart1"/>
    <dgm:cxn modelId="{E08DFBEB-9475-46AC-A349-D7E86751C127}" type="presOf" srcId="{ADB87B8B-4FB0-473C-96DD-3379334E18FC}" destId="{705E4436-0E5E-44DD-B912-12DC57EC8831}" srcOrd="1" destOrd="0" presId="urn:microsoft.com/office/officeart/2005/8/layout/orgChart1"/>
    <dgm:cxn modelId="{4F3386AC-0594-41D1-8697-2A45D2427BBA}" srcId="{36BF83A4-55B6-4C8A-90D1-78FC2F081A44}" destId="{17721DD5-1B30-40B3-A56D-42E0C3BAC0B8}" srcOrd="1" destOrd="0" parTransId="{6DBD751E-0958-4C00-922D-1EF1D73B5042}" sibTransId="{E63183C8-9BFD-460C-98F6-E1228D86D1EF}"/>
    <dgm:cxn modelId="{C6FC4360-5C05-45A5-A155-731CE3E8C7CA}" srcId="{36BF83A4-55B6-4C8A-90D1-78FC2F081A44}" destId="{ADB87B8B-4FB0-473C-96DD-3379334E18FC}" srcOrd="0" destOrd="0" parTransId="{D83AD74C-7BCE-4859-B527-3B86C983D909}" sibTransId="{7773C193-1DD3-48BC-88DF-9528C76E5E46}"/>
    <dgm:cxn modelId="{7ED220E5-501C-4B20-9273-CAD3F00BFAB2}" type="presOf" srcId="{D83AD74C-7BCE-4859-B527-3B86C983D909}" destId="{68D7A371-E6EB-4D3B-A7C8-22594F3469F0}" srcOrd="0" destOrd="0" presId="urn:microsoft.com/office/officeart/2005/8/layout/orgChart1"/>
    <dgm:cxn modelId="{986D49AD-058A-4344-9F07-C0FBF43E23D7}" type="presOf" srcId="{4E5CBFE1-D218-4A66-A29F-A487D296FFD1}" destId="{50880440-CC35-4233-84EC-9C3CC5441D05}" srcOrd="0" destOrd="0" presId="urn:microsoft.com/office/officeart/2005/8/layout/orgChart1"/>
    <dgm:cxn modelId="{A7B539CA-AEC0-4CFA-A9E3-83688BBA3565}" type="presOf" srcId="{45F62C5A-781C-4D30-8765-67A4127F453E}" destId="{F5CC62CE-3E07-4256-A0D0-3538FD05F59C}" srcOrd="0" destOrd="0" presId="urn:microsoft.com/office/officeart/2005/8/layout/orgChart1"/>
    <dgm:cxn modelId="{1632BAC4-6261-4906-A5F1-12B1DFE3D686}" type="presOf" srcId="{17721DD5-1B30-40B3-A56D-42E0C3BAC0B8}" destId="{B9D6508D-2BD6-4288-A970-5F9C7455B5E2}" srcOrd="0" destOrd="0" presId="urn:microsoft.com/office/officeart/2005/8/layout/orgChart1"/>
    <dgm:cxn modelId="{01112648-B620-4DCF-B88D-69E0FC975F70}" type="presOf" srcId="{ADB87B8B-4FB0-473C-96DD-3379334E18FC}" destId="{4744094C-A86A-42C7-B916-D7046C1103CE}" srcOrd="0" destOrd="0" presId="urn:microsoft.com/office/officeart/2005/8/layout/orgChart1"/>
    <dgm:cxn modelId="{D7527D7F-CAB6-4FF7-9C40-301C2B96D565}" type="presOf" srcId="{6DBD751E-0958-4C00-922D-1EF1D73B5042}" destId="{570433CF-5A75-4E13-B938-50670230D4D7}" srcOrd="0" destOrd="0" presId="urn:microsoft.com/office/officeart/2005/8/layout/orgChart1"/>
    <dgm:cxn modelId="{2FF35494-7608-4817-98FD-BA6BB96F0867}" srcId="{36BF83A4-55B6-4C8A-90D1-78FC2F081A44}" destId="{45F62C5A-781C-4D30-8765-67A4127F453E}" srcOrd="2" destOrd="0" parTransId="{20F8EACE-BB9B-4999-AF2D-783283863B07}" sibTransId="{A943B5F0-12CC-4E95-B175-00AD8686CA66}"/>
    <dgm:cxn modelId="{43A6EE35-D45C-4AA7-AB96-813B78A08954}" type="presOf" srcId="{20F8EACE-BB9B-4999-AF2D-783283863B07}" destId="{AC34CD86-E638-409C-987C-D2BB0CA35A7B}" srcOrd="0" destOrd="0" presId="urn:microsoft.com/office/officeart/2005/8/layout/orgChart1"/>
    <dgm:cxn modelId="{6CDD8C69-90E0-450D-ABBB-146BF562020B}" type="presOf" srcId="{45F62C5A-781C-4D30-8765-67A4127F453E}" destId="{82D4E297-102A-4C4C-B23E-C131AD714A1F}" srcOrd="1" destOrd="0" presId="urn:microsoft.com/office/officeart/2005/8/layout/orgChart1"/>
    <dgm:cxn modelId="{D3062064-083D-4086-A950-7B6C948A7BAB}" type="presParOf" srcId="{50880440-CC35-4233-84EC-9C3CC5441D05}" destId="{3E8C7D92-A889-4754-BDF7-BEB1BA8069A8}" srcOrd="0" destOrd="0" presId="urn:microsoft.com/office/officeart/2005/8/layout/orgChart1"/>
    <dgm:cxn modelId="{1F875CE7-CB59-4CA3-AD46-0A65FC37D4E9}" type="presParOf" srcId="{3E8C7D92-A889-4754-BDF7-BEB1BA8069A8}" destId="{F8465686-732F-4A21-8956-630BF984B625}" srcOrd="0" destOrd="0" presId="urn:microsoft.com/office/officeart/2005/8/layout/orgChart1"/>
    <dgm:cxn modelId="{3B8919EF-BD5A-4DF9-9829-DBB1C1872C96}" type="presParOf" srcId="{F8465686-732F-4A21-8956-630BF984B625}" destId="{F21C7903-18CF-4294-9BD1-04933FAB7A2A}" srcOrd="0" destOrd="0" presId="urn:microsoft.com/office/officeart/2005/8/layout/orgChart1"/>
    <dgm:cxn modelId="{90624A78-49CD-4EF0-93C6-67CF3DA3D90B}" type="presParOf" srcId="{F8465686-732F-4A21-8956-630BF984B625}" destId="{8FE44E95-BA85-48B8-A5BB-658C5AD5FADD}" srcOrd="1" destOrd="0" presId="urn:microsoft.com/office/officeart/2005/8/layout/orgChart1"/>
    <dgm:cxn modelId="{9282F19E-83C6-4E85-8EC8-4B5DF04BA1EB}" type="presParOf" srcId="{3E8C7D92-A889-4754-BDF7-BEB1BA8069A8}" destId="{3AE118CD-45BF-47A1-8CDD-E63A2029DDF2}" srcOrd="1" destOrd="0" presId="urn:microsoft.com/office/officeart/2005/8/layout/orgChart1"/>
    <dgm:cxn modelId="{68FC7D82-0305-47AA-B445-16F7BA70EC99}" type="presParOf" srcId="{3AE118CD-45BF-47A1-8CDD-E63A2029DDF2}" destId="{570433CF-5A75-4E13-B938-50670230D4D7}" srcOrd="0" destOrd="0" presId="urn:microsoft.com/office/officeart/2005/8/layout/orgChart1"/>
    <dgm:cxn modelId="{E934E1C1-8CAC-4E49-A86F-96D13AFA07F0}" type="presParOf" srcId="{3AE118CD-45BF-47A1-8CDD-E63A2029DDF2}" destId="{81C745BC-D972-42AB-8B57-4672D2F370D9}" srcOrd="1" destOrd="0" presId="urn:microsoft.com/office/officeart/2005/8/layout/orgChart1"/>
    <dgm:cxn modelId="{23E284F8-4FE2-42F2-8390-029CA80A16C3}" type="presParOf" srcId="{81C745BC-D972-42AB-8B57-4672D2F370D9}" destId="{6B7A0661-F4D1-4898-B2BA-C179F1FCFB0A}" srcOrd="0" destOrd="0" presId="urn:microsoft.com/office/officeart/2005/8/layout/orgChart1"/>
    <dgm:cxn modelId="{EDEBF57E-7CFC-4DDD-9803-A9B79D423D05}" type="presParOf" srcId="{6B7A0661-F4D1-4898-B2BA-C179F1FCFB0A}" destId="{B9D6508D-2BD6-4288-A970-5F9C7455B5E2}" srcOrd="0" destOrd="0" presId="urn:microsoft.com/office/officeart/2005/8/layout/orgChart1"/>
    <dgm:cxn modelId="{D4297181-F64D-4F9D-81BE-D92D7BA4A2B1}" type="presParOf" srcId="{6B7A0661-F4D1-4898-B2BA-C179F1FCFB0A}" destId="{E27B5213-CC89-4685-98D1-864D962B96BD}" srcOrd="1" destOrd="0" presId="urn:microsoft.com/office/officeart/2005/8/layout/orgChart1"/>
    <dgm:cxn modelId="{2FB30F73-E22C-415E-A85E-D25D56604359}" type="presParOf" srcId="{81C745BC-D972-42AB-8B57-4672D2F370D9}" destId="{94342BF2-5D7E-4968-A912-800673388D0A}" srcOrd="1" destOrd="0" presId="urn:microsoft.com/office/officeart/2005/8/layout/orgChart1"/>
    <dgm:cxn modelId="{7B6B0FB4-F8EB-47ED-B360-BF0B29F8D050}" type="presParOf" srcId="{81C745BC-D972-42AB-8B57-4672D2F370D9}" destId="{2834AD2E-DBA8-4D69-A24F-BF4C6D91F7D2}" srcOrd="2" destOrd="0" presId="urn:microsoft.com/office/officeart/2005/8/layout/orgChart1"/>
    <dgm:cxn modelId="{C9060000-843D-4D75-8469-3C205B82D68B}" type="presParOf" srcId="{3AE118CD-45BF-47A1-8CDD-E63A2029DDF2}" destId="{AC34CD86-E638-409C-987C-D2BB0CA35A7B}" srcOrd="2" destOrd="0" presId="urn:microsoft.com/office/officeart/2005/8/layout/orgChart1"/>
    <dgm:cxn modelId="{425FD2E7-86BF-4899-9613-6C3C9C76F194}" type="presParOf" srcId="{3AE118CD-45BF-47A1-8CDD-E63A2029DDF2}" destId="{3D62B17A-1DA3-4DF9-8A83-43D59A5558B5}" srcOrd="3" destOrd="0" presId="urn:microsoft.com/office/officeart/2005/8/layout/orgChart1"/>
    <dgm:cxn modelId="{9271EE4E-0AFF-4D10-B3C5-CC078A0355AA}" type="presParOf" srcId="{3D62B17A-1DA3-4DF9-8A83-43D59A5558B5}" destId="{FC441E0F-BB15-4CE0-9265-302EB96A2A73}" srcOrd="0" destOrd="0" presId="urn:microsoft.com/office/officeart/2005/8/layout/orgChart1"/>
    <dgm:cxn modelId="{A4D2488D-1C73-4887-89EC-E22E22790215}" type="presParOf" srcId="{FC441E0F-BB15-4CE0-9265-302EB96A2A73}" destId="{F5CC62CE-3E07-4256-A0D0-3538FD05F59C}" srcOrd="0" destOrd="0" presId="urn:microsoft.com/office/officeart/2005/8/layout/orgChart1"/>
    <dgm:cxn modelId="{C2B5F58E-2AD6-4555-8B9E-90310E5234F1}" type="presParOf" srcId="{FC441E0F-BB15-4CE0-9265-302EB96A2A73}" destId="{82D4E297-102A-4C4C-B23E-C131AD714A1F}" srcOrd="1" destOrd="0" presId="urn:microsoft.com/office/officeart/2005/8/layout/orgChart1"/>
    <dgm:cxn modelId="{213FDC51-F333-4C11-8F2E-7550077E46B2}" type="presParOf" srcId="{3D62B17A-1DA3-4DF9-8A83-43D59A5558B5}" destId="{A047D8D0-F8B5-48FF-97DB-19DAB81D292C}" srcOrd="1" destOrd="0" presId="urn:microsoft.com/office/officeart/2005/8/layout/orgChart1"/>
    <dgm:cxn modelId="{564EBD00-8A47-4B25-9D1B-69F6855F81E4}" type="presParOf" srcId="{3D62B17A-1DA3-4DF9-8A83-43D59A5558B5}" destId="{4962E5D8-0AED-419A-8634-AE28F951DE8B}" srcOrd="2" destOrd="0" presId="urn:microsoft.com/office/officeart/2005/8/layout/orgChart1"/>
    <dgm:cxn modelId="{E0D09D2F-CEED-47A2-A79B-0A101669B958}" type="presParOf" srcId="{3E8C7D92-A889-4754-BDF7-BEB1BA8069A8}" destId="{377BE5D4-4CF0-4B4E-9C56-83972F06B113}" srcOrd="2" destOrd="0" presId="urn:microsoft.com/office/officeart/2005/8/layout/orgChart1"/>
    <dgm:cxn modelId="{B29018CD-F17F-49A5-B9C0-367398EC71D6}" type="presParOf" srcId="{377BE5D4-4CF0-4B4E-9C56-83972F06B113}" destId="{68D7A371-E6EB-4D3B-A7C8-22594F3469F0}" srcOrd="0" destOrd="0" presId="urn:microsoft.com/office/officeart/2005/8/layout/orgChart1"/>
    <dgm:cxn modelId="{9D3AF43F-2528-4FF0-84DF-02893735ABFA}" type="presParOf" srcId="{377BE5D4-4CF0-4B4E-9C56-83972F06B113}" destId="{87391C55-C61D-4420-A9A2-59E17C30E357}" srcOrd="1" destOrd="0" presId="urn:microsoft.com/office/officeart/2005/8/layout/orgChart1"/>
    <dgm:cxn modelId="{6C6606B2-59CD-4AA8-835D-3305A3F83839}" type="presParOf" srcId="{87391C55-C61D-4420-A9A2-59E17C30E357}" destId="{957F59D9-A1BB-4214-87BA-6A73FE0F4E43}" srcOrd="0" destOrd="0" presId="urn:microsoft.com/office/officeart/2005/8/layout/orgChart1"/>
    <dgm:cxn modelId="{8441C26A-CD73-4775-BE80-163020783641}" type="presParOf" srcId="{957F59D9-A1BB-4214-87BA-6A73FE0F4E43}" destId="{4744094C-A86A-42C7-B916-D7046C1103CE}" srcOrd="0" destOrd="0" presId="urn:microsoft.com/office/officeart/2005/8/layout/orgChart1"/>
    <dgm:cxn modelId="{0308AE04-018B-4E8C-92C5-69CBEA413C28}" type="presParOf" srcId="{957F59D9-A1BB-4214-87BA-6A73FE0F4E43}" destId="{705E4436-0E5E-44DD-B912-12DC57EC8831}" srcOrd="1" destOrd="0" presId="urn:microsoft.com/office/officeart/2005/8/layout/orgChart1"/>
    <dgm:cxn modelId="{1A4407E9-788D-48E4-AC04-52B1AEC16331}" type="presParOf" srcId="{87391C55-C61D-4420-A9A2-59E17C30E357}" destId="{CFE1F78D-E3B7-45C8-B2D1-0A49E0546067}" srcOrd="1" destOrd="0" presId="urn:microsoft.com/office/officeart/2005/8/layout/orgChart1"/>
    <dgm:cxn modelId="{775E22A5-A512-43E2-B78F-7DD117AAF6AA}" type="presParOf" srcId="{87391C55-C61D-4420-A9A2-59E17C30E357}" destId="{C9976662-E1C3-4AB1-9525-BD504D8A355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D7A371-E6EB-4D3B-A7C8-22594F3469F0}">
      <dsp:nvSpPr>
        <dsp:cNvPr id="0" name=""/>
        <dsp:cNvSpPr/>
      </dsp:nvSpPr>
      <dsp:spPr>
        <a:xfrm>
          <a:off x="3490479" y="866324"/>
          <a:ext cx="184163" cy="797747"/>
        </a:xfrm>
        <a:custGeom>
          <a:avLst/>
          <a:gdLst/>
          <a:ahLst/>
          <a:cxnLst/>
          <a:rect l="0" t="0" r="0" b="0"/>
          <a:pathLst>
            <a:path>
              <a:moveTo>
                <a:pt x="184163" y="0"/>
              </a:moveTo>
              <a:lnTo>
                <a:pt x="184163" y="797747"/>
              </a:lnTo>
              <a:lnTo>
                <a:pt x="0" y="797747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34CD86-E638-409C-987C-D2BB0CA35A7B}">
      <dsp:nvSpPr>
        <dsp:cNvPr id="0" name=""/>
        <dsp:cNvSpPr/>
      </dsp:nvSpPr>
      <dsp:spPr>
        <a:xfrm>
          <a:off x="3674643" y="866324"/>
          <a:ext cx="1046017" cy="15947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12837"/>
              </a:lnTo>
              <a:lnTo>
                <a:pt x="1046017" y="1412837"/>
              </a:lnTo>
              <a:lnTo>
                <a:pt x="1046017" y="159476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0433CF-5A75-4E13-B938-50670230D4D7}">
      <dsp:nvSpPr>
        <dsp:cNvPr id="0" name=""/>
        <dsp:cNvSpPr/>
      </dsp:nvSpPr>
      <dsp:spPr>
        <a:xfrm>
          <a:off x="2624155" y="866324"/>
          <a:ext cx="1050487" cy="1594766"/>
        </a:xfrm>
        <a:custGeom>
          <a:avLst/>
          <a:gdLst/>
          <a:ahLst/>
          <a:cxnLst/>
          <a:rect l="0" t="0" r="0" b="0"/>
          <a:pathLst>
            <a:path>
              <a:moveTo>
                <a:pt x="1050487" y="0"/>
              </a:moveTo>
              <a:lnTo>
                <a:pt x="1050487" y="1412837"/>
              </a:lnTo>
              <a:lnTo>
                <a:pt x="0" y="1412837"/>
              </a:lnTo>
              <a:lnTo>
                <a:pt x="0" y="159476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1C7903-18CF-4294-9BD1-04933FAB7A2A}">
      <dsp:nvSpPr>
        <dsp:cNvPr id="0" name=""/>
        <dsp:cNvSpPr/>
      </dsp:nvSpPr>
      <dsp:spPr>
        <a:xfrm>
          <a:off x="2808318" y="0"/>
          <a:ext cx="1732648" cy="866324"/>
        </a:xfrm>
        <a:prstGeom prst="rect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Presidencia</a:t>
          </a:r>
          <a:endParaRPr lang="en-US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IHT</a:t>
          </a:r>
          <a:endParaRPr lang="en-US" sz="2000" kern="1200" dirty="0"/>
        </a:p>
      </dsp:txBody>
      <dsp:txXfrm>
        <a:off x="2808318" y="0"/>
        <a:ext cx="1732648" cy="866324"/>
      </dsp:txXfrm>
    </dsp:sp>
    <dsp:sp modelId="{B9D6508D-2BD6-4288-A970-5F9C7455B5E2}">
      <dsp:nvSpPr>
        <dsp:cNvPr id="0" name=""/>
        <dsp:cNvSpPr/>
      </dsp:nvSpPr>
      <dsp:spPr>
        <a:xfrm>
          <a:off x="1757831" y="2461090"/>
          <a:ext cx="1732648" cy="86632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Mesa de </a:t>
          </a:r>
          <a:r>
            <a:rPr lang="en-US" sz="2000" kern="1200" dirty="0" err="1" smtClean="0"/>
            <a:t>Calidad</a:t>
          </a:r>
          <a:endParaRPr lang="en-US" sz="2000" kern="1200" dirty="0"/>
        </a:p>
      </dsp:txBody>
      <dsp:txXfrm>
        <a:off x="1757831" y="2461090"/>
        <a:ext cx="1732648" cy="866324"/>
      </dsp:txXfrm>
    </dsp:sp>
    <dsp:sp modelId="{F5CC62CE-3E07-4256-A0D0-3538FD05F59C}">
      <dsp:nvSpPr>
        <dsp:cNvPr id="0" name=""/>
        <dsp:cNvSpPr/>
      </dsp:nvSpPr>
      <dsp:spPr>
        <a:xfrm>
          <a:off x="3854336" y="2461090"/>
          <a:ext cx="1732648" cy="86632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Comit</a:t>
          </a:r>
          <a:r>
            <a:rPr lang="es-HN" sz="2000" kern="1200" dirty="0" smtClean="0"/>
            <a:t>é Técnico de Certificación</a:t>
          </a:r>
          <a:endParaRPr lang="en-US" sz="2000" kern="1200" dirty="0"/>
        </a:p>
      </dsp:txBody>
      <dsp:txXfrm>
        <a:off x="3854336" y="2461090"/>
        <a:ext cx="1732648" cy="866324"/>
      </dsp:txXfrm>
    </dsp:sp>
    <dsp:sp modelId="{4744094C-A86A-42C7-B916-D7046C1103CE}">
      <dsp:nvSpPr>
        <dsp:cNvPr id="0" name=""/>
        <dsp:cNvSpPr/>
      </dsp:nvSpPr>
      <dsp:spPr>
        <a:xfrm>
          <a:off x="1757831" y="1230909"/>
          <a:ext cx="1732648" cy="86632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Vice </a:t>
          </a:r>
          <a:r>
            <a:rPr lang="en-US" sz="2000" kern="1200" dirty="0" err="1" smtClean="0"/>
            <a:t>Presidencia</a:t>
          </a:r>
          <a:r>
            <a:rPr lang="en-US" sz="2000" kern="1200" dirty="0" smtClean="0"/>
            <a:t>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CANATURH</a:t>
          </a:r>
          <a:endParaRPr lang="en-US" sz="2000" kern="1200" dirty="0"/>
        </a:p>
      </dsp:txBody>
      <dsp:txXfrm>
        <a:off x="1757831" y="1230909"/>
        <a:ext cx="1732648" cy="8663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730439-F8E8-4688-BE0B-67160A6C1E07}" type="datetimeFigureOut">
              <a:rPr lang="es-ES" smtClean="0"/>
              <a:pPr/>
              <a:t>27/10/2015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9DDEA2-242F-4694-8398-E11D98C0A942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585651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A7C35B-60C0-48ED-BE08-9FD7B885C84C}" type="datetimeFigureOut">
              <a:rPr lang="es-ES" smtClean="0"/>
              <a:pPr/>
              <a:t>27/10/2015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579153-AFFC-4065-BFFA-DC2E3B3A517F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041029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HN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579153-AFFC-4065-BFFA-DC2E3B3A517F}" type="slidenum">
              <a:rPr lang="es-ES" smtClean="0"/>
              <a:pPr/>
              <a:t>4</a:t>
            </a:fld>
            <a:endParaRPr lang="es-E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HN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579153-AFFC-4065-BFFA-DC2E3B3A517F}" type="slidenum">
              <a:rPr lang="es-ES" smtClean="0"/>
              <a:pPr/>
              <a:t>14</a:t>
            </a:fld>
            <a:endParaRPr lang="es-E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HN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579153-AFFC-4065-BFFA-DC2E3B3A517F}" type="slidenum">
              <a:rPr lang="es-ES" smtClean="0"/>
              <a:pPr/>
              <a:t>17</a:t>
            </a:fld>
            <a:endParaRPr lang="es-E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HN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579153-AFFC-4065-BFFA-DC2E3B3A517F}" type="slidenum">
              <a:rPr lang="es-ES" smtClean="0"/>
              <a:pPr/>
              <a:t>18</a:t>
            </a:fld>
            <a:endParaRPr lang="es-E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HN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579153-AFFC-4065-BFFA-DC2E3B3A517F}" type="slidenum">
              <a:rPr lang="es-ES" smtClean="0"/>
              <a:pPr/>
              <a:t>19</a:t>
            </a:fld>
            <a:endParaRPr lang="es-E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HN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579153-AFFC-4065-BFFA-DC2E3B3A517F}" type="slidenum">
              <a:rPr lang="es-ES" smtClean="0"/>
              <a:pPr/>
              <a:t>20</a:t>
            </a:fld>
            <a:endParaRPr lang="es-E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HN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579153-AFFC-4065-BFFA-DC2E3B3A517F}" type="slidenum">
              <a:rPr lang="es-ES" smtClean="0"/>
              <a:pPr/>
              <a:t>21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HN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579153-AFFC-4065-BFFA-DC2E3B3A517F}" type="slidenum">
              <a:rPr lang="es-ES" smtClean="0"/>
              <a:pPr/>
              <a:t>5</a:t>
            </a:fld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HN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579153-AFFC-4065-BFFA-DC2E3B3A517F}" type="slidenum">
              <a:rPr lang="es-ES" smtClean="0"/>
              <a:pPr/>
              <a:t>7</a:t>
            </a:fld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HN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579153-AFFC-4065-BFFA-DC2E3B3A517F}" type="slidenum">
              <a:rPr lang="es-ES" smtClean="0"/>
              <a:pPr/>
              <a:t>8</a:t>
            </a:fld>
            <a:endParaRPr 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HN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579153-AFFC-4065-BFFA-DC2E3B3A517F}" type="slidenum">
              <a:rPr lang="es-ES" smtClean="0"/>
              <a:pPr/>
              <a:t>9</a:t>
            </a:fld>
            <a:endParaRPr lang="es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HN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579153-AFFC-4065-BFFA-DC2E3B3A517F}" type="slidenum">
              <a:rPr lang="es-ES" smtClean="0"/>
              <a:pPr/>
              <a:t>10</a:t>
            </a:fld>
            <a:endParaRPr lang="es-E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HN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579153-AFFC-4065-BFFA-DC2E3B3A517F}" type="slidenum">
              <a:rPr lang="es-ES" smtClean="0"/>
              <a:pPr/>
              <a:t>11</a:t>
            </a:fld>
            <a:endParaRPr lang="es-E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HN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579153-AFFC-4065-BFFA-DC2E3B3A517F}" type="slidenum">
              <a:rPr lang="es-ES" smtClean="0"/>
              <a:pPr/>
              <a:t>12</a:t>
            </a:fld>
            <a:endParaRPr lang="es-E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HN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579153-AFFC-4065-BFFA-DC2E3B3A517F}" type="slidenum">
              <a:rPr lang="es-ES" smtClean="0"/>
              <a:pPr/>
              <a:t>13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emf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png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png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png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png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png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png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png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png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png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png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png"/></Relationships>
</file>

<file path=ppt/slideLayouts/_rels/slideLayout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png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png"/></Relationships>
</file>

<file path=ppt/slideLayouts/_rels/slideLayout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png"/></Relationships>
</file>

<file path=ppt/slideLayouts/_rels/slideLayout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png"/></Relationships>
</file>

<file path=ppt/slideLayouts/_rels/slideLayout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png"/></Relationships>
</file>

<file path=ppt/slideLayouts/_rels/slideLayout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png"/></Relationships>
</file>

<file path=ppt/slideLayouts/_rels/slideLayout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png"/></Relationships>
</file>

<file path=ppt/slideLayouts/_rels/slideLayout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png"/></Relationships>
</file>

<file path=ppt/slideLayouts/_rels/slideLayout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png"/></Relationships>
</file>

<file path=ppt/slideLayouts/_rels/slideLayout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png"/></Relationships>
</file>

<file path=ppt/slideLayouts/_rels/slideLayout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png"/></Relationships>
</file>

<file path=ppt/slideLayouts/_rels/slideLayout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png"/></Relationships>
</file>

<file path=ppt/slideLayouts/_rels/slideLayout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png"/></Relationships>
</file>

<file path=ppt/slideLayouts/_rels/slideLayout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png"/></Relationships>
</file>

<file path=ppt/slideLayouts/_rels/slideLayout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png"/></Relationships>
</file>

<file path=ppt/slideLayouts/_rels/slideLayout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png"/></Relationships>
</file>

<file path=ppt/slideLayouts/_rels/slideLayout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png"/></Relationships>
</file>

<file path=ppt/slideLayouts/_rels/slideLayout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png"/></Relationships>
</file>

<file path=ppt/slideLayouts/_rels/slideLayout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png"/></Relationships>
</file>

<file path=ppt/slideLayouts/_rels/slideLayout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png"/></Relationships>
</file>

<file path=ppt/slideLayouts/_rels/slideLayout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png"/></Relationships>
</file>

<file path=ppt/slideLayouts/_rels/slideLayout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png"/></Relationships>
</file>

<file path=ppt/slideLayouts/_rels/slideLayout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png"/></Relationships>
</file>

<file path=ppt/slideLayouts/_rels/slideLayout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png"/></Relationships>
</file>

<file path=ppt/slideLayouts/_rels/slideLayout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png"/></Relationships>
</file>

<file path=ppt/slideLayouts/_rels/slideLayout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png"/></Relationships>
</file>

<file path=ppt/slideLayouts/_rels/slideLayout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png"/></Relationships>
</file>

<file path=ppt/slideLayouts/_rels/slideLayout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png"/></Relationships>
</file>

<file path=ppt/slideLayouts/_rels/slideLayout1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png"/></Relationships>
</file>

<file path=ppt/slideLayouts/_rels/slideLayout1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png"/></Relationships>
</file>

<file path=ppt/slideLayouts/_rels/slideLayout1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png"/></Relationships>
</file>

<file path=ppt/slideLayouts/_rels/slideLayout1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png"/></Relationships>
</file>

<file path=ppt/slideLayouts/_rels/slideLayout1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png"/></Relationships>
</file>

<file path=ppt/slideLayouts/_rels/slideLayout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png"/></Relationships>
</file>

<file path=ppt/slideLayouts/_rels/slideLayout1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png"/></Relationships>
</file>

<file path=ppt/slideLayouts/_rels/slideLayout1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png"/></Relationships>
</file>

<file path=ppt/slideLayouts/_rels/slideLayout1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png"/></Relationships>
</file>

<file path=ppt/slideLayouts/_rels/slideLayout1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png"/></Relationships>
</file>

<file path=ppt/slideLayouts/_rels/slideLayout1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png"/></Relationships>
</file>

<file path=ppt/slideLayouts/_rels/slideLayout1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png"/></Relationships>
</file>

<file path=ppt/slideLayouts/_rels/slideLayout1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png"/></Relationships>
</file>

<file path=ppt/slideLayouts/_rels/slideLayout1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png"/></Relationships>
</file>

<file path=ppt/slideLayouts/_rels/slideLayout1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png"/></Relationships>
</file>

<file path=ppt/slideLayouts/_rels/slideLayout1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png"/></Relationships>
</file>

<file path=ppt/slideLayouts/_rels/slideLayout1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png"/></Relationships>
</file>

<file path=ppt/slideLayouts/_rels/slideLayout1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png"/></Relationships>
</file>

<file path=ppt/slideLayouts/_rels/slideLayout1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png"/></Relationships>
</file>

<file path=ppt/slideLayouts/_rels/slideLayout1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png"/></Relationships>
</file>

<file path=ppt/slideLayouts/_rels/slideLayout1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png"/></Relationships>
</file>

<file path=ppt/slideLayouts/_rels/slideLayout1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png"/></Relationships>
</file>

<file path=ppt/slideLayouts/_rels/slideLayout1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png"/></Relationships>
</file>

<file path=ppt/slideLayouts/_rels/slideLayout1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png"/></Relationships>
</file>

<file path=ppt/slideLayouts/_rels/slideLayout1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png"/></Relationships>
</file>

<file path=ppt/slideLayouts/_rels/slideLayout1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png"/></Relationships>
</file>

<file path=ppt/slideLayouts/_rels/slideLayout1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png"/></Relationships>
</file>

<file path=ppt/slideLayouts/_rels/slideLayout1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00A5E-83EF-46F8-88DF-561C08C6B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434364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00A5E-83EF-46F8-88DF-561C08C6B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549726"/>
      </p:ext>
    </p:extLst>
  </p:cSld>
  <p:clrMapOvr>
    <a:masterClrMapping/>
  </p:clrMapOvr>
  <p:hf hdr="0" ftr="0" dt="0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00A5E-83EF-46F8-88DF-561C08C6B7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474139"/>
      </p:ext>
    </p:extLst>
  </p:cSld>
  <p:clrMapOvr>
    <a:masterClrMapping/>
  </p:clrMapOvr>
  <p:hf hdr="0" ftr="0" dt="0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00A5E-83EF-46F8-88DF-561C08C6B7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843844"/>
      </p:ext>
    </p:extLst>
  </p:cSld>
  <p:clrMapOvr>
    <a:masterClrMapping/>
  </p:clrMapOvr>
  <p:hf hdr="0" ftr="0" dt="0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00A5E-83EF-46F8-88DF-561C08C6B7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495323"/>
      </p:ext>
    </p:extLst>
  </p:cSld>
  <p:clrMapOvr>
    <a:masterClrMapping/>
  </p:clrMapOvr>
  <p:hf hdr="0" ftr="0" dt="0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00A5E-83EF-46F8-88DF-561C08C6B7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44021"/>
      </p:ext>
    </p:extLst>
  </p:cSld>
  <p:clrMapOvr>
    <a:masterClrMapping/>
  </p:clrMapOvr>
  <p:hf hdr="0" ftr="0" dt="0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00A5E-83EF-46F8-88DF-561C08C6B7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403183"/>
      </p:ext>
    </p:extLst>
  </p:cSld>
  <p:clrMapOvr>
    <a:masterClrMapping/>
  </p:clrMapOvr>
  <p:hf hdr="0" ftr="0" dt="0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00A5E-83EF-46F8-88DF-561C08C6B7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979419"/>
      </p:ext>
    </p:extLst>
  </p:cSld>
  <p:clrMapOvr>
    <a:masterClrMapping/>
  </p:clrMapOvr>
  <p:hf hdr="0" ftr="0" dt="0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00A5E-83EF-46F8-88DF-561C08C6B7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647042"/>
      </p:ext>
    </p:extLst>
  </p:cSld>
  <p:clrMapOvr>
    <a:masterClrMapping/>
  </p:clrMapOvr>
  <p:hf hdr="0" ftr="0" dt="0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00A5E-83EF-46F8-88DF-561C08C6B7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817838"/>
      </p:ext>
    </p:extLst>
  </p:cSld>
  <p:clrMapOvr>
    <a:masterClrMapping/>
  </p:clrMapOvr>
  <p:hf hdr="0" ftr="0" dt="0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00A5E-83EF-46F8-88DF-561C08C6B7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721242"/>
      </p:ext>
    </p:extLst>
  </p:cSld>
  <p:clrMapOvr>
    <a:masterClrMapping/>
  </p:clrMapOvr>
  <p:hf hdr="0" ftr="0" dt="0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00A5E-83EF-46F8-88DF-561C08C6B7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312921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00A5E-83EF-46F8-88DF-561C08C6B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842760"/>
      </p:ext>
    </p:extLst>
  </p:cSld>
  <p:clrMapOvr>
    <a:masterClrMapping/>
  </p:clrMapOvr>
  <p:hf hdr="0" ftr="0" dt="0"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00A5E-83EF-46F8-88DF-561C08C6B7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062151"/>
      </p:ext>
    </p:extLst>
  </p:cSld>
  <p:clrMapOvr>
    <a:masterClrMapping/>
  </p:clrMapOvr>
  <p:hf hdr="0" ftr="0" dt="0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583" y="358347"/>
            <a:ext cx="3011066" cy="694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7" descr="bas_texte.png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4147"/>
          <a:stretch/>
        </p:blipFill>
        <p:spPr bwMode="gray">
          <a:xfrm>
            <a:off x="7956456" y="6093376"/>
            <a:ext cx="1008032" cy="764624"/>
          </a:xfrm>
          <a:prstGeom prst="rect">
            <a:avLst/>
          </a:prstGeom>
        </p:spPr>
      </p:pic>
      <p:sp>
        <p:nvSpPr>
          <p:cNvPr id="5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88304" y="638132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bg1"/>
                </a:solidFill>
              </a:defRPr>
            </a:lvl1pPr>
          </a:lstStyle>
          <a:p>
            <a:fld id="{AE02BB9C-95E4-42EE-ADAD-24639627C298}" type="slidenum">
              <a:rPr lang="es-ES" smtClean="0">
                <a:solidFill>
                  <a:prstClr val="white"/>
                </a:solidFill>
              </a:rPr>
              <a:pPr/>
              <a:t>‹#›</a:t>
            </a:fld>
            <a:endParaRPr lang="es-ES">
              <a:solidFill>
                <a:prstClr val="white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39858"/>
            <a:ext cx="1342481" cy="1131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279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97" y="385702"/>
            <a:ext cx="2898439" cy="667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66318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583" y="202087"/>
            <a:ext cx="3011066" cy="694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7" descr="bas_text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7956376" y="6138000"/>
            <a:ext cx="720000" cy="720000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628"/>
            <a:ext cx="2021929" cy="1422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6452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583" y="202087"/>
            <a:ext cx="3011066" cy="694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94947"/>
            <a:ext cx="1654933" cy="56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7" descr="bas_texte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7956376" y="6138000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259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583" y="202087"/>
            <a:ext cx="3011066" cy="694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94947"/>
            <a:ext cx="1654933" cy="56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7" descr="bas_texte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7956376" y="6138000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726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583" y="202087"/>
            <a:ext cx="3011066" cy="694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94947"/>
            <a:ext cx="1654933" cy="56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7" descr="bas_texte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7956376" y="6138000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6823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583" y="202087"/>
            <a:ext cx="3011066" cy="694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94947"/>
            <a:ext cx="1654933" cy="56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7" descr="bas_texte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7956376" y="6138000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026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583" y="202087"/>
            <a:ext cx="3011066" cy="694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94947"/>
            <a:ext cx="1654933" cy="56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7" descr="bas_texte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7956376" y="6138000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438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9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583" y="202087"/>
            <a:ext cx="3011066" cy="694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94947"/>
            <a:ext cx="1654933" cy="56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7" descr="bas_texte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7956376" y="6138000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6251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0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583" y="202087"/>
            <a:ext cx="3011066" cy="694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94947"/>
            <a:ext cx="1654933" cy="56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7" descr="bas_texte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7956376" y="6138000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5868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583" y="358347"/>
            <a:ext cx="3011066" cy="694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7" descr="bas_texte.png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4147"/>
          <a:stretch/>
        </p:blipFill>
        <p:spPr bwMode="gray">
          <a:xfrm>
            <a:off x="7956456" y="6093376"/>
            <a:ext cx="1008032" cy="764624"/>
          </a:xfrm>
          <a:prstGeom prst="rect">
            <a:avLst/>
          </a:prstGeom>
        </p:spPr>
      </p:pic>
      <p:sp>
        <p:nvSpPr>
          <p:cNvPr id="5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88304" y="638132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bg1"/>
                </a:solidFill>
              </a:defRPr>
            </a:lvl1pPr>
          </a:lstStyle>
          <a:p>
            <a:fld id="{AE02BB9C-95E4-42EE-ADAD-24639627C298}" type="slidenum">
              <a:rPr lang="es-ES" smtClean="0"/>
              <a:pPr/>
              <a:t>‹#›</a:t>
            </a:fld>
            <a:endParaRPr lang="es-ES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39858"/>
            <a:ext cx="1342481" cy="1131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279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97" y="385702"/>
            <a:ext cx="2898439" cy="667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0200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583" y="202087"/>
            <a:ext cx="3011066" cy="694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94947"/>
            <a:ext cx="1654933" cy="56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7" descr="bas_texte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7956376" y="6138000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7272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583" y="202087"/>
            <a:ext cx="3011066" cy="694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94947"/>
            <a:ext cx="1654933" cy="56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7" descr="bas_texte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7956376" y="6138000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8428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3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583" y="202087"/>
            <a:ext cx="3011066" cy="694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94947"/>
            <a:ext cx="1654933" cy="56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7" descr="bas_texte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7956376" y="6138000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272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4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583" y="202087"/>
            <a:ext cx="3011066" cy="694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94947"/>
            <a:ext cx="1654933" cy="56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7" descr="bas_texte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7956376" y="6138000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5121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5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583" y="202087"/>
            <a:ext cx="3011066" cy="694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94947"/>
            <a:ext cx="1654933" cy="56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7" descr="bas_texte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7956376" y="6138000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3212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6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583" y="202087"/>
            <a:ext cx="3011066" cy="694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94947"/>
            <a:ext cx="1654933" cy="56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7" descr="bas_texte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7956376" y="6138000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1113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7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583" y="202087"/>
            <a:ext cx="3011066" cy="694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94947"/>
            <a:ext cx="1654933" cy="56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7" descr="bas_texte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7956376" y="6138000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6026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8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583" y="202087"/>
            <a:ext cx="3011066" cy="694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94947"/>
            <a:ext cx="1654933" cy="56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7" descr="bas_texte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7956376" y="6138000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4708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9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583" y="202087"/>
            <a:ext cx="3011066" cy="694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94947"/>
            <a:ext cx="1654933" cy="56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7" descr="bas_texte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7956376" y="6138000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756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0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583" y="202087"/>
            <a:ext cx="3011066" cy="694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94947"/>
            <a:ext cx="1654933" cy="56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7" descr="bas_texte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7956376" y="6138000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472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583" y="202087"/>
            <a:ext cx="3011066" cy="694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7" descr="bas_text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7956376" y="6138000"/>
            <a:ext cx="720000" cy="720000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628"/>
            <a:ext cx="2021929" cy="1422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0200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583" y="202087"/>
            <a:ext cx="3011066" cy="694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94947"/>
            <a:ext cx="1654933" cy="56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7" descr="bas_texte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7956376" y="6138000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8874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583" y="202087"/>
            <a:ext cx="3011066" cy="694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94947"/>
            <a:ext cx="1654933" cy="56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7" descr="bas_texte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7956376" y="6138000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2463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3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583" y="202087"/>
            <a:ext cx="3011066" cy="694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94947"/>
            <a:ext cx="1654933" cy="56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7" descr="bas_texte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7956376" y="6138000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568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4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583" y="202087"/>
            <a:ext cx="3011066" cy="694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94947"/>
            <a:ext cx="1654933" cy="56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7" descr="bas_texte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7956376" y="6138000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71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5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583" y="202087"/>
            <a:ext cx="3011066" cy="694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94947"/>
            <a:ext cx="1654933" cy="56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7" descr="bas_texte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7956376" y="6138000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376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6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583" y="202087"/>
            <a:ext cx="3011066" cy="694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94947"/>
            <a:ext cx="1654933" cy="56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7" descr="bas_texte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7956376" y="6138000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4905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7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583" y="202087"/>
            <a:ext cx="3011066" cy="694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94947"/>
            <a:ext cx="1654933" cy="56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7" descr="bas_texte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7956376" y="6138000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7267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8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583" y="202087"/>
            <a:ext cx="3011066" cy="694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94947"/>
            <a:ext cx="1654933" cy="56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7" descr="bas_texte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7956376" y="6138000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6725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9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583" y="202087"/>
            <a:ext cx="3011066" cy="694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94947"/>
            <a:ext cx="1654933" cy="56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7" descr="bas_texte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7956376" y="6138000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179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0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583" y="202087"/>
            <a:ext cx="3011066" cy="694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94947"/>
            <a:ext cx="1654933" cy="56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7" descr="bas_texte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7956376" y="6138000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049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583" y="202087"/>
            <a:ext cx="3011066" cy="694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94947"/>
            <a:ext cx="1654933" cy="56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7" descr="bas_texte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7956376" y="6138000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200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583" y="202087"/>
            <a:ext cx="3011066" cy="694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94947"/>
            <a:ext cx="1654933" cy="56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7" descr="bas_texte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7956376" y="6138000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0993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583" y="202087"/>
            <a:ext cx="3011066" cy="694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94947"/>
            <a:ext cx="1654933" cy="56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7" descr="bas_texte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7956376" y="6138000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5985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3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583" y="202087"/>
            <a:ext cx="3011066" cy="694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94947"/>
            <a:ext cx="1654933" cy="56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7" descr="bas_texte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7956376" y="6138000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5273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4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583" y="202087"/>
            <a:ext cx="3011066" cy="694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94947"/>
            <a:ext cx="1654933" cy="56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7" descr="bas_texte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7956376" y="6138000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66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5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583" y="202087"/>
            <a:ext cx="3011066" cy="694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94947"/>
            <a:ext cx="1654933" cy="56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7" descr="bas_texte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7956376" y="6138000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014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6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583" y="202087"/>
            <a:ext cx="3011066" cy="694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94947"/>
            <a:ext cx="1654933" cy="56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7" descr="bas_texte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7956376" y="6138000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518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7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583" y="202087"/>
            <a:ext cx="3011066" cy="694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94947"/>
            <a:ext cx="1654933" cy="56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7" descr="bas_texte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7956376" y="6138000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083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8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583" y="202087"/>
            <a:ext cx="3011066" cy="694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94947"/>
            <a:ext cx="1654933" cy="56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7" descr="bas_texte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7956376" y="6138000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5039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9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583" y="202087"/>
            <a:ext cx="3011066" cy="694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94947"/>
            <a:ext cx="1654933" cy="56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7" descr="bas_texte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7956376" y="6138000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249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0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583" y="202087"/>
            <a:ext cx="3011066" cy="694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94947"/>
            <a:ext cx="1654933" cy="56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7" descr="bas_texte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7956376" y="6138000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1288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583" y="202087"/>
            <a:ext cx="3011066" cy="694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94947"/>
            <a:ext cx="1654933" cy="56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7" descr="bas_texte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7956376" y="6138000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200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583" y="202087"/>
            <a:ext cx="3011066" cy="694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94947"/>
            <a:ext cx="1654933" cy="56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7" descr="bas_texte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7956376" y="6138000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885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583" y="202087"/>
            <a:ext cx="3011066" cy="694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94947"/>
            <a:ext cx="1654933" cy="56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7" descr="bas_texte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7956376" y="6138000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113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3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583" y="202087"/>
            <a:ext cx="3011066" cy="694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94947"/>
            <a:ext cx="1654933" cy="56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7" descr="bas_texte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7956376" y="6138000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229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4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583" y="202087"/>
            <a:ext cx="3011066" cy="694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94947"/>
            <a:ext cx="1654933" cy="56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7" descr="bas_texte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7956376" y="6138000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2705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5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583" y="202087"/>
            <a:ext cx="3011066" cy="694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94947"/>
            <a:ext cx="1654933" cy="56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7" descr="bas_texte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7956376" y="6138000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066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6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583" y="202087"/>
            <a:ext cx="3011066" cy="694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94947"/>
            <a:ext cx="1654933" cy="56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7" descr="bas_texte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7956376" y="6138000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866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7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583" y="202087"/>
            <a:ext cx="3011066" cy="694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94947"/>
            <a:ext cx="1654933" cy="56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7" descr="bas_texte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7956376" y="6138000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0627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8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583" y="202087"/>
            <a:ext cx="3011066" cy="694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94947"/>
            <a:ext cx="1654933" cy="56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7" descr="bas_texte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7956376" y="6138000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572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9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583" y="202087"/>
            <a:ext cx="3011066" cy="694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94947"/>
            <a:ext cx="1654933" cy="56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7" descr="bas_texte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7956376" y="6138000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2483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0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583" y="202087"/>
            <a:ext cx="3011066" cy="694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94947"/>
            <a:ext cx="1654933" cy="56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7" descr="bas_texte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7956376" y="6138000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445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583" y="202087"/>
            <a:ext cx="3011066" cy="694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94947"/>
            <a:ext cx="1654933" cy="56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7" descr="bas_texte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7956376" y="6138000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200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583" y="202087"/>
            <a:ext cx="3011066" cy="694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94947"/>
            <a:ext cx="1654933" cy="56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7" descr="bas_texte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7956376" y="6138000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835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583" y="202087"/>
            <a:ext cx="3011066" cy="694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94947"/>
            <a:ext cx="1654933" cy="56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7" descr="bas_texte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7956376" y="6138000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1997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3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583" y="202087"/>
            <a:ext cx="3011066" cy="694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94947"/>
            <a:ext cx="1654933" cy="56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7" descr="bas_texte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7956376" y="6138000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346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4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583" y="202087"/>
            <a:ext cx="3011066" cy="694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94947"/>
            <a:ext cx="1654933" cy="56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7" descr="bas_texte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7956376" y="6138000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2497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5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583" y="202087"/>
            <a:ext cx="3011066" cy="694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94947"/>
            <a:ext cx="1654933" cy="56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7" descr="bas_texte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7956376" y="6138000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0987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6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583" y="202087"/>
            <a:ext cx="3011066" cy="694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94947"/>
            <a:ext cx="1654933" cy="56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7" descr="bas_texte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7956376" y="6138000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2427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7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583" y="202087"/>
            <a:ext cx="3011066" cy="694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94947"/>
            <a:ext cx="1654933" cy="56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7" descr="bas_texte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7956376" y="6138000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48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8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583" y="202087"/>
            <a:ext cx="3011066" cy="694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94947"/>
            <a:ext cx="1654933" cy="56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7" descr="bas_texte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7956376" y="6138000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553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9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583" y="202087"/>
            <a:ext cx="3011066" cy="694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94947"/>
            <a:ext cx="1654933" cy="56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7" descr="bas_texte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7956376" y="6138000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429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0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583" y="202087"/>
            <a:ext cx="3011066" cy="694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94947"/>
            <a:ext cx="1654933" cy="56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7" descr="bas_texte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7956376" y="6138000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703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583" y="202087"/>
            <a:ext cx="3011066" cy="694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94947"/>
            <a:ext cx="1654933" cy="56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7" descr="bas_texte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7956376" y="6138000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200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583" y="202087"/>
            <a:ext cx="3011066" cy="694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94947"/>
            <a:ext cx="1654933" cy="56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7" descr="bas_texte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7956376" y="6138000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774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583" y="202087"/>
            <a:ext cx="3011066" cy="694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94947"/>
            <a:ext cx="1654933" cy="56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7" descr="bas_texte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7956376" y="6138000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3248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3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583" y="202087"/>
            <a:ext cx="3011066" cy="694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94947"/>
            <a:ext cx="1654933" cy="56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7" descr="bas_texte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7956376" y="6138000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2764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4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583" y="202087"/>
            <a:ext cx="3011066" cy="694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94947"/>
            <a:ext cx="1654933" cy="56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7" descr="bas_texte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7956376" y="6138000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247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5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583" y="202087"/>
            <a:ext cx="3011066" cy="694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94947"/>
            <a:ext cx="1654933" cy="56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7" descr="bas_texte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7956376" y="6138000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1780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6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583" y="202087"/>
            <a:ext cx="3011066" cy="694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94947"/>
            <a:ext cx="1654933" cy="56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7" descr="bas_texte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7956376" y="6138000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648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7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583" y="202087"/>
            <a:ext cx="3011066" cy="694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94947"/>
            <a:ext cx="1654933" cy="56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7" descr="bas_texte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7956376" y="6138000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6611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8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583" y="202087"/>
            <a:ext cx="3011066" cy="694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94947"/>
            <a:ext cx="1654933" cy="56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7" descr="bas_texte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7956376" y="6138000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2559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9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583" y="202087"/>
            <a:ext cx="3011066" cy="694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94947"/>
            <a:ext cx="1654933" cy="56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7" descr="bas_texte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7956376" y="6138000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026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0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583" y="202087"/>
            <a:ext cx="3011066" cy="694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94947"/>
            <a:ext cx="1654933" cy="56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7" descr="bas_texte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7956376" y="6138000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239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583" y="202087"/>
            <a:ext cx="3011066" cy="694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94947"/>
            <a:ext cx="1654933" cy="56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7" descr="bas_texte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7956376" y="6138000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200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583" y="202087"/>
            <a:ext cx="3011066" cy="694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94947"/>
            <a:ext cx="1654933" cy="56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7" descr="bas_texte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7956376" y="6138000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0308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583" y="202087"/>
            <a:ext cx="3011066" cy="694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94947"/>
            <a:ext cx="1654933" cy="56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7" descr="bas_texte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7956376" y="6138000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329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3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583" y="202087"/>
            <a:ext cx="3011066" cy="694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94947"/>
            <a:ext cx="1654933" cy="56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7" descr="bas_texte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7956376" y="6138000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4353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4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583" y="202087"/>
            <a:ext cx="3011066" cy="694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94947"/>
            <a:ext cx="1654933" cy="56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7" descr="bas_texte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7956376" y="6138000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606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5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583" y="202087"/>
            <a:ext cx="3011066" cy="694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94947"/>
            <a:ext cx="1654933" cy="56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7" descr="bas_texte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7956376" y="6138000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914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6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583" y="202087"/>
            <a:ext cx="3011066" cy="694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94947"/>
            <a:ext cx="1654933" cy="56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7" descr="bas_texte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7956376" y="6138000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8918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7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583" y="202087"/>
            <a:ext cx="3011066" cy="694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94947"/>
            <a:ext cx="1654933" cy="56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7" descr="bas_texte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7956376" y="6138000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338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9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583" y="202087"/>
            <a:ext cx="3011066" cy="694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94947"/>
            <a:ext cx="1654933" cy="56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7" descr="bas_texte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7956376" y="6138000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200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00A5E-83EF-46F8-88DF-561C08C6B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034463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0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583" y="202087"/>
            <a:ext cx="3011066" cy="694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94947"/>
            <a:ext cx="1654933" cy="56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7" descr="bas_texte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7956376" y="6138000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200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583" y="202087"/>
            <a:ext cx="3011066" cy="694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94947"/>
            <a:ext cx="1654933" cy="56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7" descr="bas_texte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7956376" y="6138000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200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583" y="202087"/>
            <a:ext cx="3011066" cy="694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94947"/>
            <a:ext cx="1654933" cy="56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7" descr="bas_texte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7956376" y="6138000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200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3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583" y="202087"/>
            <a:ext cx="3011066" cy="694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94947"/>
            <a:ext cx="1654933" cy="56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7" descr="bas_texte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7956376" y="6138000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200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4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583" y="202087"/>
            <a:ext cx="3011066" cy="694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94947"/>
            <a:ext cx="1654933" cy="56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7" descr="bas_texte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7956376" y="6138000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200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5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583" y="202087"/>
            <a:ext cx="3011066" cy="694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94947"/>
            <a:ext cx="1654933" cy="56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7" descr="bas_texte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7956376" y="6138000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200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6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583" y="202087"/>
            <a:ext cx="3011066" cy="694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94947"/>
            <a:ext cx="1654933" cy="56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7" descr="bas_texte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7956376" y="6138000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200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7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583" y="202087"/>
            <a:ext cx="3011066" cy="694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94947"/>
            <a:ext cx="1654933" cy="56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7" descr="bas_texte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7956376" y="6138000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200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8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583" y="202087"/>
            <a:ext cx="3011066" cy="694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94947"/>
            <a:ext cx="1654933" cy="56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7" descr="bas_texte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7956376" y="6138000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200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9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583" y="202087"/>
            <a:ext cx="3011066" cy="694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94947"/>
            <a:ext cx="1654933" cy="56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7" descr="bas_texte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7956376" y="6138000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200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00A5E-83EF-46F8-88DF-561C08C6B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909638"/>
      </p:ext>
    </p:extLst>
  </p:cSld>
  <p:clrMapOvr>
    <a:masterClrMapping/>
  </p:clrMapOvr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0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583" y="202087"/>
            <a:ext cx="3011066" cy="694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94947"/>
            <a:ext cx="1654933" cy="56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7" descr="bas_texte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7956376" y="6138000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200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583" y="202087"/>
            <a:ext cx="3011066" cy="694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94947"/>
            <a:ext cx="1654933" cy="56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7" descr="bas_texte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7956376" y="6138000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200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583" y="202087"/>
            <a:ext cx="3011066" cy="694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94947"/>
            <a:ext cx="1654933" cy="56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7" descr="bas_texte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7956376" y="6138000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200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3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583" y="202087"/>
            <a:ext cx="3011066" cy="694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94947"/>
            <a:ext cx="1654933" cy="56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7" descr="bas_texte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7956376" y="6138000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200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4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583" y="202087"/>
            <a:ext cx="3011066" cy="694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94947"/>
            <a:ext cx="1654933" cy="56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7" descr="bas_texte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7956376" y="6138000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200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5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583" y="202087"/>
            <a:ext cx="3011066" cy="694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94947"/>
            <a:ext cx="1654933" cy="56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7" descr="bas_texte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7956376" y="6138000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200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6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583" y="202087"/>
            <a:ext cx="3011066" cy="694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94947"/>
            <a:ext cx="1654933" cy="56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7" descr="bas_texte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7956376" y="6138000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200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7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583" y="202087"/>
            <a:ext cx="3011066" cy="694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94947"/>
            <a:ext cx="1654933" cy="56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7" descr="bas_texte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7956376" y="6138000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200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8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583" y="202087"/>
            <a:ext cx="3011066" cy="694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94947"/>
            <a:ext cx="1654933" cy="56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7" descr="bas_texte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7956376" y="6138000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200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9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583" y="202087"/>
            <a:ext cx="3011066" cy="694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94947"/>
            <a:ext cx="1654933" cy="56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7" descr="bas_texte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7956376" y="6138000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200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00A5E-83EF-46F8-88DF-561C08C6B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730118"/>
      </p:ext>
    </p:extLst>
  </p:cSld>
  <p:clrMapOvr>
    <a:masterClrMapping/>
  </p:clrMapOvr>
  <p:hf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0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583" y="202087"/>
            <a:ext cx="3011066" cy="694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94947"/>
            <a:ext cx="1654933" cy="56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7" descr="bas_texte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7956376" y="6138000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200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583" y="202087"/>
            <a:ext cx="3011066" cy="694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94947"/>
            <a:ext cx="1654933" cy="56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7" descr="bas_texte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7956376" y="6138000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200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583" y="202087"/>
            <a:ext cx="3011066" cy="694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94947"/>
            <a:ext cx="1654933" cy="56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7" descr="bas_texte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7956376" y="6138000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200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3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583" y="202087"/>
            <a:ext cx="3011066" cy="694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94947"/>
            <a:ext cx="1654933" cy="56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7" descr="bas_texte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7956376" y="6138000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200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4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583" y="202087"/>
            <a:ext cx="3011066" cy="694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94947"/>
            <a:ext cx="1654933" cy="56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7" descr="bas_texte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7956376" y="6138000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200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5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583" y="202087"/>
            <a:ext cx="3011066" cy="694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94947"/>
            <a:ext cx="1654933" cy="56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7" descr="bas_texte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7956376" y="6138000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200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6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583" y="202087"/>
            <a:ext cx="3011066" cy="694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94947"/>
            <a:ext cx="1654933" cy="56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7" descr="bas_texte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7956376" y="6138000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200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7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583" y="202087"/>
            <a:ext cx="3011066" cy="694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94947"/>
            <a:ext cx="1654933" cy="56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7" descr="bas_texte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7956376" y="6138000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200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8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583" y="202087"/>
            <a:ext cx="3011066" cy="694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94947"/>
            <a:ext cx="1654933" cy="56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7" descr="bas_texte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7956376" y="6138000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200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9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583" y="202087"/>
            <a:ext cx="3011066" cy="694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94947"/>
            <a:ext cx="1654933" cy="56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7" descr="bas_texte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7956376" y="6138000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200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00A5E-83EF-46F8-88DF-561C08C6B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642305"/>
      </p:ext>
    </p:extLst>
  </p:cSld>
  <p:clrMapOvr>
    <a:masterClrMapping/>
  </p:clrMapOvr>
  <p:hf hdr="0" ft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0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583" y="202087"/>
            <a:ext cx="3011066" cy="694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94947"/>
            <a:ext cx="1654933" cy="56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7" descr="bas_texte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7956376" y="6138000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200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583" y="202087"/>
            <a:ext cx="3011066" cy="694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94947"/>
            <a:ext cx="1654933" cy="56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7" descr="bas_texte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7956376" y="6138000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200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583" y="202087"/>
            <a:ext cx="3011066" cy="694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94947"/>
            <a:ext cx="1654933" cy="56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7" descr="bas_texte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7956376" y="6138000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200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3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583" y="202087"/>
            <a:ext cx="3011066" cy="694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94947"/>
            <a:ext cx="1654933" cy="56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7" descr="bas_texte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7956376" y="6138000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200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4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583" y="202087"/>
            <a:ext cx="3011066" cy="694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94947"/>
            <a:ext cx="1654933" cy="56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7" descr="bas_texte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7956376" y="6138000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200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5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583" y="202087"/>
            <a:ext cx="3011066" cy="694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94947"/>
            <a:ext cx="1654933" cy="56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7" descr="bas_texte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7956376" y="6138000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200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6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583" y="202087"/>
            <a:ext cx="3011066" cy="694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94947"/>
            <a:ext cx="1654933" cy="56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7" descr="bas_texte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7956376" y="6138000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200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7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583" y="202087"/>
            <a:ext cx="3011066" cy="694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94947"/>
            <a:ext cx="1654933" cy="56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7" descr="bas_texte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7956376" y="6138000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200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8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583" y="202087"/>
            <a:ext cx="3011066" cy="694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94947"/>
            <a:ext cx="1654933" cy="56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7" descr="bas_texte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7956376" y="6138000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200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9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583" y="202087"/>
            <a:ext cx="3011066" cy="694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94947"/>
            <a:ext cx="1654933" cy="56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7" descr="bas_texte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7956376" y="6138000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200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00A5E-83EF-46F8-88DF-561C08C6B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717378"/>
      </p:ext>
    </p:extLst>
  </p:cSld>
  <p:clrMapOvr>
    <a:masterClrMapping/>
  </p:clrMapOvr>
  <p:hf hdr="0" ftr="0" dt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0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583" y="202087"/>
            <a:ext cx="3011066" cy="694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94947"/>
            <a:ext cx="1654933" cy="56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7" descr="bas_texte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7956376" y="6138000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200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583" y="202087"/>
            <a:ext cx="3011066" cy="694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94947"/>
            <a:ext cx="1654933" cy="56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7" descr="bas_texte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7956376" y="6138000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200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583" y="202087"/>
            <a:ext cx="3011066" cy="694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94947"/>
            <a:ext cx="1654933" cy="56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7" descr="bas_texte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7956376" y="6138000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200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3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583" y="202087"/>
            <a:ext cx="3011066" cy="694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94947"/>
            <a:ext cx="1654933" cy="56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7" descr="bas_texte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7956376" y="6138000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200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4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583" y="202087"/>
            <a:ext cx="3011066" cy="694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94947"/>
            <a:ext cx="1654933" cy="56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7" descr="bas_texte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7956376" y="6138000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200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5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583" y="202087"/>
            <a:ext cx="3011066" cy="694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94947"/>
            <a:ext cx="1654933" cy="56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7" descr="bas_texte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7956376" y="6138000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200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6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583" y="202087"/>
            <a:ext cx="3011066" cy="694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94947"/>
            <a:ext cx="1654933" cy="56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7" descr="bas_texte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7956376" y="6138000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200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7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583" y="202087"/>
            <a:ext cx="3011066" cy="694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94947"/>
            <a:ext cx="1654933" cy="56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7" descr="bas_texte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7956376" y="6138000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200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8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583" y="202087"/>
            <a:ext cx="3011066" cy="694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94947"/>
            <a:ext cx="1654933" cy="56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7" descr="bas_texte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7956376" y="6138000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200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9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583" y="202087"/>
            <a:ext cx="3011066" cy="694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94947"/>
            <a:ext cx="1654933" cy="56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7" descr="bas_texte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7956376" y="6138000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200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00A5E-83EF-46F8-88DF-561C08C6B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638980"/>
      </p:ext>
    </p:extLst>
  </p:cSld>
  <p:clrMapOvr>
    <a:masterClrMapping/>
  </p:clrMapOvr>
  <p:hf hdr="0" ftr="0" dt="0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0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583" y="202087"/>
            <a:ext cx="3011066" cy="694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94947"/>
            <a:ext cx="1654933" cy="56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7" descr="bas_texte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7956376" y="6138000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200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583" y="202087"/>
            <a:ext cx="3011066" cy="694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94947"/>
            <a:ext cx="1654933" cy="56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7" descr="bas_texte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7956376" y="6138000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200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583" y="202087"/>
            <a:ext cx="3011066" cy="694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94947"/>
            <a:ext cx="1654933" cy="56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7" descr="bas_texte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7956376" y="6138000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200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3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583" y="202087"/>
            <a:ext cx="3011066" cy="694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94947"/>
            <a:ext cx="1654933" cy="56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7" descr="bas_texte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7956376" y="6138000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200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4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583" y="202087"/>
            <a:ext cx="3011066" cy="694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94947"/>
            <a:ext cx="1654933" cy="56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7" descr="bas_texte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7956376" y="6138000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200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5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583" y="202087"/>
            <a:ext cx="3011066" cy="694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94947"/>
            <a:ext cx="1654933" cy="56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7" descr="bas_texte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7956376" y="6138000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200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6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583" y="202087"/>
            <a:ext cx="3011066" cy="694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94947"/>
            <a:ext cx="1654933" cy="56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7" descr="bas_texte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7956376" y="6138000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200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7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583" y="202087"/>
            <a:ext cx="3011066" cy="694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94947"/>
            <a:ext cx="1654933" cy="56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7" descr="bas_texte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7956376" y="6138000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200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8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583" y="202087"/>
            <a:ext cx="3011066" cy="694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94947"/>
            <a:ext cx="1654933" cy="56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7" descr="bas_texte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7956376" y="6138000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200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9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583" y="202087"/>
            <a:ext cx="3011066" cy="694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94947"/>
            <a:ext cx="1654933" cy="56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7" descr="bas_texte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7956376" y="6138000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200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00A5E-83EF-46F8-88DF-561C08C6B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329503"/>
      </p:ext>
    </p:extLst>
  </p:cSld>
  <p:clrMapOvr>
    <a:masterClrMapping/>
  </p:clrMapOvr>
  <p:hf hdr="0" ftr="0" dt="0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0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583" y="202087"/>
            <a:ext cx="3011066" cy="694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94947"/>
            <a:ext cx="1654933" cy="56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7" descr="bas_texte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7956376" y="6138000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200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583" y="202087"/>
            <a:ext cx="3011066" cy="694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94947"/>
            <a:ext cx="1654933" cy="56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7" descr="bas_texte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7956376" y="6138000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200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583" y="202087"/>
            <a:ext cx="3011066" cy="694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94947"/>
            <a:ext cx="1654933" cy="56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7" descr="bas_texte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7956376" y="6138000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200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3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583" y="202087"/>
            <a:ext cx="3011066" cy="694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94947"/>
            <a:ext cx="1654933" cy="56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7" descr="bas_texte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7956376" y="6138000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200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4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583" y="202087"/>
            <a:ext cx="3011066" cy="694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94947"/>
            <a:ext cx="1654933" cy="56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7" descr="bas_texte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7956376" y="6138000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200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5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583" y="202087"/>
            <a:ext cx="3011066" cy="694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94947"/>
            <a:ext cx="1654933" cy="56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7" descr="bas_texte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7956376" y="6138000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954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6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583" y="202087"/>
            <a:ext cx="3011066" cy="694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94947"/>
            <a:ext cx="1654933" cy="56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7" descr="bas_texte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7956376" y="6138000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954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7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583" y="202087"/>
            <a:ext cx="3011066" cy="694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94947"/>
            <a:ext cx="1654933" cy="56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7" descr="bas_texte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7956376" y="6138000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954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"/>
          <p:cNvSpPr>
            <a:spLocks noGrp="1"/>
          </p:cNvSpPr>
          <p:nvPr>
            <p:ph type="subTitle"/>
          </p:nvPr>
        </p:nvSpPr>
        <p:spPr>
          <a:xfrm>
            <a:off x="1175584" y="1604841"/>
            <a:ext cx="7510351" cy="4526801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6121421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2"/>
          <p:cNvSpPr>
            <a:spLocks noGrp="1"/>
          </p:cNvSpPr>
          <p:nvPr>
            <p:ph type="subTitle"/>
          </p:nvPr>
        </p:nvSpPr>
        <p:spPr>
          <a:xfrm>
            <a:off x="1175584" y="1604841"/>
            <a:ext cx="7510351" cy="4526801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200357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00A5E-83EF-46F8-88DF-561C08C6B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235701"/>
      </p:ext>
    </p:extLst>
  </p:cSld>
  <p:clrMapOvr>
    <a:masterClrMapping/>
  </p:clrMapOvr>
  <p:hf hdr="0" ftr="0" dt="0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1175584" y="1604841"/>
            <a:ext cx="7510351" cy="4526475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4359434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172" y="273352"/>
            <a:ext cx="8228763" cy="1145335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1175584" y="1604841"/>
            <a:ext cx="3664884" cy="4526475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5023990" y="1604841"/>
            <a:ext cx="3664884" cy="4526475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1504965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172" y="273352"/>
            <a:ext cx="8228763" cy="1145335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305417097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subTitle"/>
          </p:nvPr>
        </p:nvSpPr>
        <p:spPr>
          <a:xfrm>
            <a:off x="457172" y="273352"/>
            <a:ext cx="8228763" cy="5857964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344899025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57172" y="273352"/>
            <a:ext cx="8228763" cy="1145335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1175584" y="1604841"/>
            <a:ext cx="3664884" cy="215873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1175584" y="3968993"/>
            <a:ext cx="3664884" cy="215873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5023990" y="1604841"/>
            <a:ext cx="3664884" cy="4526475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7809259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457172" y="273352"/>
            <a:ext cx="8228763" cy="1145335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1175584" y="1604841"/>
            <a:ext cx="3664884" cy="4526475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5023990" y="1604841"/>
            <a:ext cx="3664884" cy="215873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5023990" y="3968993"/>
            <a:ext cx="3664884" cy="215873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4655321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457172" y="273352"/>
            <a:ext cx="8228763" cy="1145335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1175584" y="1604841"/>
            <a:ext cx="3664884" cy="215873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5023990" y="1604841"/>
            <a:ext cx="3664884" cy="215873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8" name="PlaceHolder 4"/>
          <p:cNvSpPr>
            <a:spLocks noGrp="1"/>
          </p:cNvSpPr>
          <p:nvPr>
            <p:ph type="body"/>
          </p:nvPr>
        </p:nvSpPr>
        <p:spPr>
          <a:xfrm>
            <a:off x="1175584" y="3968993"/>
            <a:ext cx="7510351" cy="215873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0995355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172" y="273352"/>
            <a:ext cx="8228763" cy="1145335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1175584" y="1604841"/>
            <a:ext cx="7510351" cy="215873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1175584" y="3968993"/>
            <a:ext cx="7510351" cy="215873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3803716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57172" y="273352"/>
            <a:ext cx="8228763" cy="1145335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1175584" y="1604841"/>
            <a:ext cx="3664884" cy="215873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5023990" y="1604841"/>
            <a:ext cx="3664884" cy="215873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5023990" y="3968993"/>
            <a:ext cx="3664884" cy="215873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1175584" y="3968993"/>
            <a:ext cx="3664884" cy="215873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6190266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457172" y="273352"/>
            <a:ext cx="8228763" cy="1145335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1175584" y="1604841"/>
            <a:ext cx="3664884" cy="215873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5023990" y="1604841"/>
            <a:ext cx="3664884" cy="215873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70462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6" Type="http://schemas.openxmlformats.org/officeDocument/2006/relationships/slideLayout" Target="../slideLayouts/slideLayout76.xml"/><Relationship Id="rId84" Type="http://schemas.openxmlformats.org/officeDocument/2006/relationships/slideLayout" Target="../slideLayouts/slideLayout84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87" Type="http://schemas.openxmlformats.org/officeDocument/2006/relationships/slideLayout" Target="../slideLayouts/slideLayout87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83" Type="http://schemas.openxmlformats.org/officeDocument/2006/relationships/slideLayout" Target="../slideLayouts/slideLayout83.xml"/><Relationship Id="rId8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90.xml"/><Relationship Id="rId7" Type="http://schemas.openxmlformats.org/officeDocument/2006/relationships/slideLayout" Target="../slideLayouts/slideLayout94.xml"/><Relationship Id="rId12" Type="http://schemas.openxmlformats.org/officeDocument/2006/relationships/slideLayout" Target="../slideLayouts/slideLayout99.xml"/><Relationship Id="rId2" Type="http://schemas.openxmlformats.org/officeDocument/2006/relationships/slideLayout" Target="../slideLayouts/slideLayout89.xml"/><Relationship Id="rId16" Type="http://schemas.openxmlformats.org/officeDocument/2006/relationships/image" Target="../media/image9.emf"/><Relationship Id="rId1" Type="http://schemas.openxmlformats.org/officeDocument/2006/relationships/slideLayout" Target="../slideLayouts/slideLayout88.xml"/><Relationship Id="rId6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8.xml"/><Relationship Id="rId5" Type="http://schemas.openxmlformats.org/officeDocument/2006/relationships/slideLayout" Target="../slideLayouts/slideLayout92.xml"/><Relationship Id="rId15" Type="http://schemas.openxmlformats.org/officeDocument/2006/relationships/image" Target="../media/image8.emf"/><Relationship Id="rId10" Type="http://schemas.openxmlformats.org/officeDocument/2006/relationships/slideLayout" Target="../slideLayouts/slideLayout97.xml"/><Relationship Id="rId4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6.xml"/><Relationship Id="rId14" Type="http://schemas.openxmlformats.org/officeDocument/2006/relationships/image" Target="../media/image7.png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12.xml"/><Relationship Id="rId18" Type="http://schemas.openxmlformats.org/officeDocument/2006/relationships/slideLayout" Target="../slideLayouts/slideLayout117.xml"/><Relationship Id="rId26" Type="http://schemas.openxmlformats.org/officeDocument/2006/relationships/slideLayout" Target="../slideLayouts/slideLayout125.xml"/><Relationship Id="rId39" Type="http://schemas.openxmlformats.org/officeDocument/2006/relationships/slideLayout" Target="../slideLayouts/slideLayout138.xml"/><Relationship Id="rId21" Type="http://schemas.openxmlformats.org/officeDocument/2006/relationships/slideLayout" Target="../slideLayouts/slideLayout120.xml"/><Relationship Id="rId34" Type="http://schemas.openxmlformats.org/officeDocument/2006/relationships/slideLayout" Target="../slideLayouts/slideLayout133.xml"/><Relationship Id="rId42" Type="http://schemas.openxmlformats.org/officeDocument/2006/relationships/slideLayout" Target="../slideLayouts/slideLayout141.xml"/><Relationship Id="rId47" Type="http://schemas.openxmlformats.org/officeDocument/2006/relationships/slideLayout" Target="../slideLayouts/slideLayout146.xml"/><Relationship Id="rId50" Type="http://schemas.openxmlformats.org/officeDocument/2006/relationships/slideLayout" Target="../slideLayouts/slideLayout149.xml"/><Relationship Id="rId55" Type="http://schemas.openxmlformats.org/officeDocument/2006/relationships/slideLayout" Target="../slideLayouts/slideLayout154.xml"/><Relationship Id="rId63" Type="http://schemas.openxmlformats.org/officeDocument/2006/relationships/slideLayout" Target="../slideLayouts/slideLayout162.xml"/><Relationship Id="rId68" Type="http://schemas.openxmlformats.org/officeDocument/2006/relationships/slideLayout" Target="../slideLayouts/slideLayout167.xml"/><Relationship Id="rId76" Type="http://schemas.openxmlformats.org/officeDocument/2006/relationships/slideLayout" Target="../slideLayouts/slideLayout175.xml"/><Relationship Id="rId84" Type="http://schemas.openxmlformats.org/officeDocument/2006/relationships/slideLayout" Target="../slideLayouts/slideLayout183.xml"/><Relationship Id="rId7" Type="http://schemas.openxmlformats.org/officeDocument/2006/relationships/slideLayout" Target="../slideLayouts/slideLayout106.xml"/><Relationship Id="rId71" Type="http://schemas.openxmlformats.org/officeDocument/2006/relationships/slideLayout" Target="../slideLayouts/slideLayout170.xml"/><Relationship Id="rId2" Type="http://schemas.openxmlformats.org/officeDocument/2006/relationships/slideLayout" Target="../slideLayouts/slideLayout101.xml"/><Relationship Id="rId16" Type="http://schemas.openxmlformats.org/officeDocument/2006/relationships/slideLayout" Target="../slideLayouts/slideLayout115.xml"/><Relationship Id="rId29" Type="http://schemas.openxmlformats.org/officeDocument/2006/relationships/slideLayout" Target="../slideLayouts/slideLayout128.xml"/><Relationship Id="rId11" Type="http://schemas.openxmlformats.org/officeDocument/2006/relationships/slideLayout" Target="../slideLayouts/slideLayout110.xml"/><Relationship Id="rId24" Type="http://schemas.openxmlformats.org/officeDocument/2006/relationships/slideLayout" Target="../slideLayouts/slideLayout123.xml"/><Relationship Id="rId32" Type="http://schemas.openxmlformats.org/officeDocument/2006/relationships/slideLayout" Target="../slideLayouts/slideLayout131.xml"/><Relationship Id="rId37" Type="http://schemas.openxmlformats.org/officeDocument/2006/relationships/slideLayout" Target="../slideLayouts/slideLayout136.xml"/><Relationship Id="rId40" Type="http://schemas.openxmlformats.org/officeDocument/2006/relationships/slideLayout" Target="../slideLayouts/slideLayout139.xml"/><Relationship Id="rId45" Type="http://schemas.openxmlformats.org/officeDocument/2006/relationships/slideLayout" Target="../slideLayouts/slideLayout144.xml"/><Relationship Id="rId53" Type="http://schemas.openxmlformats.org/officeDocument/2006/relationships/slideLayout" Target="../slideLayouts/slideLayout152.xml"/><Relationship Id="rId58" Type="http://schemas.openxmlformats.org/officeDocument/2006/relationships/slideLayout" Target="../slideLayouts/slideLayout157.xml"/><Relationship Id="rId66" Type="http://schemas.openxmlformats.org/officeDocument/2006/relationships/slideLayout" Target="../slideLayouts/slideLayout165.xml"/><Relationship Id="rId74" Type="http://schemas.openxmlformats.org/officeDocument/2006/relationships/slideLayout" Target="../slideLayouts/slideLayout173.xml"/><Relationship Id="rId79" Type="http://schemas.openxmlformats.org/officeDocument/2006/relationships/slideLayout" Target="../slideLayouts/slideLayout178.xml"/><Relationship Id="rId87" Type="http://schemas.openxmlformats.org/officeDocument/2006/relationships/slideLayout" Target="../slideLayouts/slideLayout186.xml"/><Relationship Id="rId5" Type="http://schemas.openxmlformats.org/officeDocument/2006/relationships/slideLayout" Target="../slideLayouts/slideLayout104.xml"/><Relationship Id="rId61" Type="http://schemas.openxmlformats.org/officeDocument/2006/relationships/slideLayout" Target="../slideLayouts/slideLayout160.xml"/><Relationship Id="rId82" Type="http://schemas.openxmlformats.org/officeDocument/2006/relationships/slideLayout" Target="../slideLayouts/slideLayout181.xml"/><Relationship Id="rId19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slideLayout" Target="../slideLayouts/slideLayout113.xml"/><Relationship Id="rId22" Type="http://schemas.openxmlformats.org/officeDocument/2006/relationships/slideLayout" Target="../slideLayouts/slideLayout121.xml"/><Relationship Id="rId27" Type="http://schemas.openxmlformats.org/officeDocument/2006/relationships/slideLayout" Target="../slideLayouts/slideLayout126.xml"/><Relationship Id="rId30" Type="http://schemas.openxmlformats.org/officeDocument/2006/relationships/slideLayout" Target="../slideLayouts/slideLayout129.xml"/><Relationship Id="rId35" Type="http://schemas.openxmlformats.org/officeDocument/2006/relationships/slideLayout" Target="../slideLayouts/slideLayout134.xml"/><Relationship Id="rId43" Type="http://schemas.openxmlformats.org/officeDocument/2006/relationships/slideLayout" Target="../slideLayouts/slideLayout142.xml"/><Relationship Id="rId48" Type="http://schemas.openxmlformats.org/officeDocument/2006/relationships/slideLayout" Target="../slideLayouts/slideLayout147.xml"/><Relationship Id="rId56" Type="http://schemas.openxmlformats.org/officeDocument/2006/relationships/slideLayout" Target="../slideLayouts/slideLayout155.xml"/><Relationship Id="rId64" Type="http://schemas.openxmlformats.org/officeDocument/2006/relationships/slideLayout" Target="../slideLayouts/slideLayout163.xml"/><Relationship Id="rId69" Type="http://schemas.openxmlformats.org/officeDocument/2006/relationships/slideLayout" Target="../slideLayouts/slideLayout168.xml"/><Relationship Id="rId77" Type="http://schemas.openxmlformats.org/officeDocument/2006/relationships/slideLayout" Target="../slideLayouts/slideLayout176.xml"/><Relationship Id="rId8" Type="http://schemas.openxmlformats.org/officeDocument/2006/relationships/slideLayout" Target="../slideLayouts/slideLayout107.xml"/><Relationship Id="rId51" Type="http://schemas.openxmlformats.org/officeDocument/2006/relationships/slideLayout" Target="../slideLayouts/slideLayout150.xml"/><Relationship Id="rId72" Type="http://schemas.openxmlformats.org/officeDocument/2006/relationships/slideLayout" Target="../slideLayouts/slideLayout171.xml"/><Relationship Id="rId80" Type="http://schemas.openxmlformats.org/officeDocument/2006/relationships/slideLayout" Target="../slideLayouts/slideLayout179.xml"/><Relationship Id="rId85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02.xml"/><Relationship Id="rId12" Type="http://schemas.openxmlformats.org/officeDocument/2006/relationships/slideLayout" Target="../slideLayouts/slideLayout111.xml"/><Relationship Id="rId17" Type="http://schemas.openxmlformats.org/officeDocument/2006/relationships/slideLayout" Target="../slideLayouts/slideLayout116.xml"/><Relationship Id="rId25" Type="http://schemas.openxmlformats.org/officeDocument/2006/relationships/slideLayout" Target="../slideLayouts/slideLayout124.xml"/><Relationship Id="rId33" Type="http://schemas.openxmlformats.org/officeDocument/2006/relationships/slideLayout" Target="../slideLayouts/slideLayout132.xml"/><Relationship Id="rId38" Type="http://schemas.openxmlformats.org/officeDocument/2006/relationships/slideLayout" Target="../slideLayouts/slideLayout137.xml"/><Relationship Id="rId46" Type="http://schemas.openxmlformats.org/officeDocument/2006/relationships/slideLayout" Target="../slideLayouts/slideLayout145.xml"/><Relationship Id="rId59" Type="http://schemas.openxmlformats.org/officeDocument/2006/relationships/slideLayout" Target="../slideLayouts/slideLayout158.xml"/><Relationship Id="rId67" Type="http://schemas.openxmlformats.org/officeDocument/2006/relationships/slideLayout" Target="../slideLayouts/slideLayout166.xml"/><Relationship Id="rId20" Type="http://schemas.openxmlformats.org/officeDocument/2006/relationships/slideLayout" Target="../slideLayouts/slideLayout119.xml"/><Relationship Id="rId41" Type="http://schemas.openxmlformats.org/officeDocument/2006/relationships/slideLayout" Target="../slideLayouts/slideLayout140.xml"/><Relationship Id="rId54" Type="http://schemas.openxmlformats.org/officeDocument/2006/relationships/slideLayout" Target="../slideLayouts/slideLayout153.xml"/><Relationship Id="rId62" Type="http://schemas.openxmlformats.org/officeDocument/2006/relationships/slideLayout" Target="../slideLayouts/slideLayout161.xml"/><Relationship Id="rId70" Type="http://schemas.openxmlformats.org/officeDocument/2006/relationships/slideLayout" Target="../slideLayouts/slideLayout169.xml"/><Relationship Id="rId75" Type="http://schemas.openxmlformats.org/officeDocument/2006/relationships/slideLayout" Target="../slideLayouts/slideLayout174.xml"/><Relationship Id="rId83" Type="http://schemas.openxmlformats.org/officeDocument/2006/relationships/slideLayout" Target="../slideLayouts/slideLayout182.xml"/><Relationship Id="rId88" Type="http://schemas.openxmlformats.org/officeDocument/2006/relationships/theme" Target="../theme/theme3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5" Type="http://schemas.openxmlformats.org/officeDocument/2006/relationships/slideLayout" Target="../slideLayouts/slideLayout114.xml"/><Relationship Id="rId23" Type="http://schemas.openxmlformats.org/officeDocument/2006/relationships/slideLayout" Target="../slideLayouts/slideLayout122.xml"/><Relationship Id="rId28" Type="http://schemas.openxmlformats.org/officeDocument/2006/relationships/slideLayout" Target="../slideLayouts/slideLayout127.xml"/><Relationship Id="rId36" Type="http://schemas.openxmlformats.org/officeDocument/2006/relationships/slideLayout" Target="../slideLayouts/slideLayout135.xml"/><Relationship Id="rId49" Type="http://schemas.openxmlformats.org/officeDocument/2006/relationships/slideLayout" Target="../slideLayouts/slideLayout148.xml"/><Relationship Id="rId57" Type="http://schemas.openxmlformats.org/officeDocument/2006/relationships/slideLayout" Target="../slideLayouts/slideLayout156.xml"/><Relationship Id="rId10" Type="http://schemas.openxmlformats.org/officeDocument/2006/relationships/slideLayout" Target="../slideLayouts/slideLayout109.xml"/><Relationship Id="rId31" Type="http://schemas.openxmlformats.org/officeDocument/2006/relationships/slideLayout" Target="../slideLayouts/slideLayout130.xml"/><Relationship Id="rId44" Type="http://schemas.openxmlformats.org/officeDocument/2006/relationships/slideLayout" Target="../slideLayouts/slideLayout143.xml"/><Relationship Id="rId52" Type="http://schemas.openxmlformats.org/officeDocument/2006/relationships/slideLayout" Target="../slideLayouts/slideLayout151.xml"/><Relationship Id="rId60" Type="http://schemas.openxmlformats.org/officeDocument/2006/relationships/slideLayout" Target="../slideLayouts/slideLayout159.xml"/><Relationship Id="rId65" Type="http://schemas.openxmlformats.org/officeDocument/2006/relationships/slideLayout" Target="../slideLayouts/slideLayout164.xml"/><Relationship Id="rId73" Type="http://schemas.openxmlformats.org/officeDocument/2006/relationships/slideLayout" Target="../slideLayouts/slideLayout172.xml"/><Relationship Id="rId78" Type="http://schemas.openxmlformats.org/officeDocument/2006/relationships/slideLayout" Target="../slideLayouts/slideLayout177.xml"/><Relationship Id="rId81" Type="http://schemas.openxmlformats.org/officeDocument/2006/relationships/slideLayout" Target="../slideLayouts/slideLayout180.xml"/><Relationship Id="rId86" Type="http://schemas.openxmlformats.org/officeDocument/2006/relationships/slideLayout" Target="../slideLayouts/slideLayout18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C00A5E-83EF-46F8-88DF-561C08C6B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328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673" r:id="rId13"/>
    <p:sldLayoutId id="2147483674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  <p:sldLayoutId id="2147483685" r:id="rId24"/>
    <p:sldLayoutId id="2147483686" r:id="rId25"/>
    <p:sldLayoutId id="2147483687" r:id="rId26"/>
    <p:sldLayoutId id="2147483688" r:id="rId27"/>
    <p:sldLayoutId id="2147483689" r:id="rId28"/>
    <p:sldLayoutId id="2147483690" r:id="rId29"/>
    <p:sldLayoutId id="2147483691" r:id="rId30"/>
    <p:sldLayoutId id="2147483692" r:id="rId31"/>
    <p:sldLayoutId id="2147483693" r:id="rId32"/>
    <p:sldLayoutId id="2147483694" r:id="rId33"/>
    <p:sldLayoutId id="2147483695" r:id="rId34"/>
    <p:sldLayoutId id="2147483696" r:id="rId35"/>
    <p:sldLayoutId id="2147483697" r:id="rId36"/>
    <p:sldLayoutId id="2147483698" r:id="rId37"/>
    <p:sldLayoutId id="2147483699" r:id="rId38"/>
    <p:sldLayoutId id="2147483700" r:id="rId39"/>
    <p:sldLayoutId id="2147483701" r:id="rId40"/>
    <p:sldLayoutId id="2147483702" r:id="rId41"/>
    <p:sldLayoutId id="2147483703" r:id="rId42"/>
    <p:sldLayoutId id="2147483704" r:id="rId43"/>
    <p:sldLayoutId id="2147483705" r:id="rId44"/>
    <p:sldLayoutId id="2147483706" r:id="rId45"/>
    <p:sldLayoutId id="2147483707" r:id="rId46"/>
    <p:sldLayoutId id="2147483708" r:id="rId47"/>
    <p:sldLayoutId id="2147483709" r:id="rId48"/>
    <p:sldLayoutId id="2147483710" r:id="rId49"/>
    <p:sldLayoutId id="2147483711" r:id="rId50"/>
    <p:sldLayoutId id="2147483712" r:id="rId51"/>
    <p:sldLayoutId id="2147483713" r:id="rId52"/>
    <p:sldLayoutId id="2147483714" r:id="rId53"/>
    <p:sldLayoutId id="2147483715" r:id="rId54"/>
    <p:sldLayoutId id="2147483716" r:id="rId55"/>
    <p:sldLayoutId id="2147483717" r:id="rId56"/>
    <p:sldLayoutId id="2147483718" r:id="rId57"/>
    <p:sldLayoutId id="2147483719" r:id="rId58"/>
    <p:sldLayoutId id="2147483720" r:id="rId59"/>
    <p:sldLayoutId id="2147483721" r:id="rId60"/>
    <p:sldLayoutId id="2147483722" r:id="rId61"/>
    <p:sldLayoutId id="2147483723" r:id="rId62"/>
    <p:sldLayoutId id="2147483724" r:id="rId63"/>
    <p:sldLayoutId id="2147483725" r:id="rId64"/>
    <p:sldLayoutId id="2147483726" r:id="rId65"/>
    <p:sldLayoutId id="2147483727" r:id="rId66"/>
    <p:sldLayoutId id="2147483728" r:id="rId67"/>
    <p:sldLayoutId id="2147483729" r:id="rId68"/>
    <p:sldLayoutId id="2147483730" r:id="rId69"/>
    <p:sldLayoutId id="2147483731" r:id="rId70"/>
    <p:sldLayoutId id="2147483732" r:id="rId71"/>
    <p:sldLayoutId id="2147483733" r:id="rId72"/>
    <p:sldLayoutId id="2147483734" r:id="rId73"/>
    <p:sldLayoutId id="2147483735" r:id="rId74"/>
    <p:sldLayoutId id="2147483736" r:id="rId75"/>
    <p:sldLayoutId id="2147483737" r:id="rId76"/>
    <p:sldLayoutId id="2147483738" r:id="rId77"/>
    <p:sldLayoutId id="2147483739" r:id="rId78"/>
    <p:sldLayoutId id="2147483740" r:id="rId79"/>
    <p:sldLayoutId id="2147483741" r:id="rId80"/>
    <p:sldLayoutId id="2147483742" r:id="rId81"/>
    <p:sldLayoutId id="2147483743" r:id="rId82"/>
    <p:sldLayoutId id="2147483744" r:id="rId83"/>
    <p:sldLayoutId id="2147483745" r:id="rId84"/>
    <p:sldLayoutId id="2147483746" r:id="rId85"/>
    <p:sldLayoutId id="2147483747" r:id="rId86"/>
    <p:sldLayoutId id="2147483748" r:id="rId87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172" y="273352"/>
            <a:ext cx="8228763" cy="1145009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es-HN"/>
              <a:t>Click to edit the title text format</a:t>
            </a:r>
            <a:endParaRPr/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1175584" y="1604841"/>
            <a:ext cx="7510351" cy="4526475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s-HN"/>
              <a:t>Click to edit the outline text format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lang="es-HN"/>
              <a:t>Second Outline Level</a:t>
            </a:r>
            <a:endParaRPr/>
          </a:p>
          <a:p>
            <a:pPr lvl="2">
              <a:buSzPct val="75000"/>
              <a:buFont typeface="StarSymbol"/>
              <a:buChar char=""/>
            </a:pPr>
            <a:r>
              <a:rPr lang="es-HN"/>
              <a:t>Third Outline Level</a:t>
            </a:r>
            <a:endParaRPr/>
          </a:p>
          <a:p>
            <a:pPr lvl="3">
              <a:buSzPct val="45000"/>
              <a:buFont typeface="StarSymbol"/>
              <a:buChar char=""/>
            </a:pPr>
            <a:r>
              <a:rPr lang="es-HN"/>
              <a:t>Fourth Outline Level</a:t>
            </a:r>
            <a:endParaRPr/>
          </a:p>
          <a:p>
            <a:pPr lvl="4">
              <a:buSzPct val="75000"/>
              <a:buFont typeface="StarSymbol"/>
              <a:buChar char=""/>
            </a:pPr>
            <a:r>
              <a:rPr lang="es-HN"/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s-HN"/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s-HN"/>
              <a:t>Seventh Outline Level</a:t>
            </a:r>
            <a:endParaRPr/>
          </a:p>
          <a:p>
            <a:pPr lvl="7">
              <a:buSzPct val="45000"/>
              <a:buFont typeface="StarSymbol"/>
              <a:buChar char=""/>
            </a:pPr>
            <a:r>
              <a:rPr lang="es-HN"/>
              <a:t>Eighth Outline Level</a:t>
            </a:r>
            <a:endParaRPr/>
          </a:p>
          <a:p>
            <a:pPr lvl="8">
              <a:buSzPct val="45000"/>
              <a:buFont typeface="StarSymbol"/>
              <a:buChar char=""/>
            </a:pPr>
            <a:r>
              <a:rPr lang="es-HN"/>
              <a:t>Ninth Outline Level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457172" y="6247906"/>
            <a:ext cx="2130093" cy="472896"/>
          </a:xfrm>
          <a:prstGeom prst="rect">
            <a:avLst/>
          </a:prstGeom>
        </p:spPr>
        <p:txBody>
          <a:bodyPr wrap="none" lIns="0" tIns="0" rIns="0" bIns="0"/>
          <a:lstStyle/>
          <a:p>
            <a:pPr defTabSz="829452"/>
            <a:r>
              <a:rPr lang="es-HN" sz="1300">
                <a:solidFill>
                  <a:prstClr val="black"/>
                </a:solidFill>
              </a:rPr>
              <a:t>&lt;date/time&gt;</a:t>
            </a:r>
            <a:endParaRPr sz="1600">
              <a:solidFill>
                <a:prstClr val="black"/>
              </a:solidFill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127054" y="6247906"/>
            <a:ext cx="2898142" cy="472896"/>
          </a:xfrm>
          <a:prstGeom prst="rect">
            <a:avLst/>
          </a:prstGeom>
        </p:spPr>
        <p:txBody>
          <a:bodyPr wrap="none" lIns="0" tIns="0" rIns="0" bIns="0"/>
          <a:lstStyle/>
          <a:p>
            <a:pPr algn="ctr" defTabSz="829452"/>
            <a:r>
              <a:rPr lang="es-HN" sz="1300">
                <a:solidFill>
                  <a:prstClr val="black"/>
                </a:solidFill>
              </a:rPr>
              <a:t>&lt;footer&gt;</a:t>
            </a:r>
            <a:endParaRPr sz="1600">
              <a:solidFill>
                <a:prstClr val="black"/>
              </a:solidFill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6555842" y="6247906"/>
            <a:ext cx="2130093" cy="472896"/>
          </a:xfrm>
          <a:prstGeom prst="rect">
            <a:avLst/>
          </a:prstGeom>
        </p:spPr>
        <p:txBody>
          <a:bodyPr wrap="none" lIns="0" tIns="0" rIns="0" bIns="0"/>
          <a:lstStyle/>
          <a:p>
            <a:pPr algn="r" defTabSz="829452"/>
            <a:fld id="{A1E19111-21A1-4151-B1C1-A131F1411181}" type="slidenum">
              <a:rPr lang="es-HN" sz="1300">
                <a:solidFill>
                  <a:prstClr val="black"/>
                </a:solidFill>
              </a:rPr>
              <a:pPr algn="r" defTabSz="829452"/>
              <a:t>‹#›</a:t>
            </a:fld>
            <a:endParaRPr sz="160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14"/>
          <a:stretch>
            <a:fillRect/>
          </a:stretch>
        </p:blipFill>
        <p:spPr>
          <a:xfrm>
            <a:off x="65310" y="104181"/>
            <a:ext cx="4963578" cy="1136844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15"/>
          <a:stretch>
            <a:fillRect/>
          </a:stretch>
        </p:blipFill>
        <p:spPr>
          <a:xfrm>
            <a:off x="0" y="1298013"/>
            <a:ext cx="857197" cy="5656476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16"/>
          <a:stretch>
            <a:fillRect/>
          </a:stretch>
        </p:blipFill>
        <p:spPr>
          <a:xfrm>
            <a:off x="0" y="1177667"/>
            <a:ext cx="9272160" cy="240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829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</p:sldLayoutIdLst>
  <p:timing>
    <p:tnLst>
      <p:par>
        <p:cTn id="1" dur="indefinite" restart="never" nodeType="tmRoot"/>
      </p:par>
    </p:tnLst>
  </p:timing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C00A5E-83EF-46F8-88DF-561C08C6B7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918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  <p:sldLayoutId id="2147483888" r:id="rId12"/>
    <p:sldLayoutId id="2147483889" r:id="rId13"/>
    <p:sldLayoutId id="2147483890" r:id="rId14"/>
    <p:sldLayoutId id="2147483891" r:id="rId15"/>
    <p:sldLayoutId id="2147483892" r:id="rId16"/>
    <p:sldLayoutId id="2147483893" r:id="rId17"/>
    <p:sldLayoutId id="2147483894" r:id="rId18"/>
    <p:sldLayoutId id="2147483895" r:id="rId19"/>
    <p:sldLayoutId id="2147483896" r:id="rId20"/>
    <p:sldLayoutId id="2147483897" r:id="rId21"/>
    <p:sldLayoutId id="2147483898" r:id="rId22"/>
    <p:sldLayoutId id="2147483899" r:id="rId23"/>
    <p:sldLayoutId id="2147483900" r:id="rId24"/>
    <p:sldLayoutId id="2147483901" r:id="rId25"/>
    <p:sldLayoutId id="2147483902" r:id="rId26"/>
    <p:sldLayoutId id="2147483903" r:id="rId27"/>
    <p:sldLayoutId id="2147483904" r:id="rId28"/>
    <p:sldLayoutId id="2147483905" r:id="rId29"/>
    <p:sldLayoutId id="2147483906" r:id="rId30"/>
    <p:sldLayoutId id="2147483907" r:id="rId31"/>
    <p:sldLayoutId id="2147483908" r:id="rId32"/>
    <p:sldLayoutId id="2147483909" r:id="rId33"/>
    <p:sldLayoutId id="2147483910" r:id="rId34"/>
    <p:sldLayoutId id="2147483911" r:id="rId35"/>
    <p:sldLayoutId id="2147483912" r:id="rId36"/>
    <p:sldLayoutId id="2147483913" r:id="rId37"/>
    <p:sldLayoutId id="2147483914" r:id="rId38"/>
    <p:sldLayoutId id="2147483915" r:id="rId39"/>
    <p:sldLayoutId id="2147483916" r:id="rId40"/>
    <p:sldLayoutId id="2147483917" r:id="rId41"/>
    <p:sldLayoutId id="2147483918" r:id="rId42"/>
    <p:sldLayoutId id="2147483919" r:id="rId43"/>
    <p:sldLayoutId id="2147483920" r:id="rId44"/>
    <p:sldLayoutId id="2147483921" r:id="rId45"/>
    <p:sldLayoutId id="2147483922" r:id="rId46"/>
    <p:sldLayoutId id="2147483923" r:id="rId47"/>
    <p:sldLayoutId id="2147483924" r:id="rId48"/>
    <p:sldLayoutId id="2147483925" r:id="rId49"/>
    <p:sldLayoutId id="2147483926" r:id="rId50"/>
    <p:sldLayoutId id="2147483927" r:id="rId51"/>
    <p:sldLayoutId id="2147483928" r:id="rId52"/>
    <p:sldLayoutId id="2147483929" r:id="rId53"/>
    <p:sldLayoutId id="2147483930" r:id="rId54"/>
    <p:sldLayoutId id="2147483931" r:id="rId55"/>
    <p:sldLayoutId id="2147483932" r:id="rId56"/>
    <p:sldLayoutId id="2147483933" r:id="rId57"/>
    <p:sldLayoutId id="2147483934" r:id="rId58"/>
    <p:sldLayoutId id="2147483935" r:id="rId59"/>
    <p:sldLayoutId id="2147483936" r:id="rId60"/>
    <p:sldLayoutId id="2147483937" r:id="rId61"/>
    <p:sldLayoutId id="2147483938" r:id="rId62"/>
    <p:sldLayoutId id="2147483939" r:id="rId63"/>
    <p:sldLayoutId id="2147483940" r:id="rId64"/>
    <p:sldLayoutId id="2147483941" r:id="rId65"/>
    <p:sldLayoutId id="2147483942" r:id="rId66"/>
    <p:sldLayoutId id="2147483943" r:id="rId67"/>
    <p:sldLayoutId id="2147483944" r:id="rId68"/>
    <p:sldLayoutId id="2147483945" r:id="rId69"/>
    <p:sldLayoutId id="2147483946" r:id="rId70"/>
    <p:sldLayoutId id="2147483947" r:id="rId71"/>
    <p:sldLayoutId id="2147483948" r:id="rId72"/>
    <p:sldLayoutId id="2147483949" r:id="rId73"/>
    <p:sldLayoutId id="2147483950" r:id="rId74"/>
    <p:sldLayoutId id="2147483951" r:id="rId75"/>
    <p:sldLayoutId id="2147483952" r:id="rId76"/>
    <p:sldLayoutId id="2147483953" r:id="rId77"/>
    <p:sldLayoutId id="2147483954" r:id="rId78"/>
    <p:sldLayoutId id="2147483955" r:id="rId79"/>
    <p:sldLayoutId id="2147483956" r:id="rId80"/>
    <p:sldLayoutId id="2147483957" r:id="rId81"/>
    <p:sldLayoutId id="2147483958" r:id="rId82"/>
    <p:sldLayoutId id="2147483959" r:id="rId83"/>
    <p:sldLayoutId id="2147483960" r:id="rId84"/>
    <p:sldLayoutId id="2147483961" r:id="rId85"/>
    <p:sldLayoutId id="2147483962" r:id="rId86"/>
    <p:sldLayoutId id="2147483963" r:id="rId87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emf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emf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gif"/><Relationship Id="rId4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emf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jpeg"/><Relationship Id="rId5" Type="http://schemas.openxmlformats.org/officeDocument/2006/relationships/image" Target="../media/image14.gif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DCP_019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8640" y="1424311"/>
            <a:ext cx="8156160" cy="51476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1115616" y="2322963"/>
            <a:ext cx="7848872" cy="1191744"/>
          </a:xfrm>
          <a:prstGeom prst="rect">
            <a:avLst/>
          </a:prstGeom>
        </p:spPr>
        <p:txBody>
          <a:bodyPr wrap="square" lIns="82936" tIns="41469" rIns="82936" bIns="41469">
            <a:spAutoFit/>
          </a:bodyPr>
          <a:lstStyle/>
          <a:p>
            <a:pPr defTabSz="829366"/>
            <a:r>
              <a:rPr lang="en-US" sz="3200" dirty="0" err="1" smtClean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Segoe UI Semibold" pitchFamily="34" charset="0"/>
              </a:rPr>
              <a:t>Componente</a:t>
            </a:r>
            <a:r>
              <a:rPr lang="en-US" sz="3200" dirty="0" smtClean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Segoe UI Semibold" pitchFamily="34" charset="0"/>
              </a:rPr>
              <a:t> de </a:t>
            </a:r>
            <a:r>
              <a:rPr lang="en-US" sz="3200" dirty="0" err="1" smtClean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Segoe UI Semibold" pitchFamily="34" charset="0"/>
              </a:rPr>
              <a:t>Desarrollo</a:t>
            </a:r>
            <a:r>
              <a:rPr lang="en-US" sz="3200" dirty="0" smtClean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Segoe UI Semibold" pitchFamily="34" charset="0"/>
              </a:rPr>
              <a:t> </a:t>
            </a:r>
            <a:r>
              <a:rPr lang="en-US" sz="3200" dirty="0" err="1" smtClean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Segoe UI Semibold" pitchFamily="34" charset="0"/>
              </a:rPr>
              <a:t>Económico</a:t>
            </a:r>
            <a:endParaRPr lang="en-US" sz="3200" dirty="0">
              <a:ln w="19050">
                <a:solidFill>
                  <a:srgbClr val="1F497D">
                    <a:tint val="1000"/>
                  </a:srgbClr>
                </a:solidFill>
                <a:prstDash val="solid"/>
              </a:ln>
              <a:solidFill>
                <a:srgbClr val="9BBB59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Segoe UI Semibold" pitchFamily="34" charset="0"/>
            </a:endParaRPr>
          </a:p>
          <a:p>
            <a:pPr defTabSz="829366"/>
            <a:r>
              <a:rPr lang="en-US" sz="4000" dirty="0" err="1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Segoe UI Semibold" pitchFamily="34" charset="0"/>
              </a:rPr>
              <a:t>Subcomponente</a:t>
            </a:r>
            <a:r>
              <a:rPr lang="en-US" sz="4000" dirty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Segoe UI Semibold" pitchFamily="34" charset="0"/>
              </a:rPr>
              <a:t> </a:t>
            </a:r>
            <a:r>
              <a:rPr lang="en-US" sz="4000" dirty="0" err="1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Segoe UI Semibold" pitchFamily="34" charset="0"/>
              </a:rPr>
              <a:t>Turismo</a:t>
            </a:r>
            <a:endParaRPr lang="en-US" sz="4000" dirty="0">
              <a:ln w="19050">
                <a:solidFill>
                  <a:srgbClr val="1F497D">
                    <a:tint val="1000"/>
                  </a:srgbClr>
                </a:solidFill>
                <a:prstDash val="solid"/>
              </a:ln>
              <a:solidFill>
                <a:srgbClr val="9BBB59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Segoe UI Semibold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28968" y="6111489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i="1" dirty="0" err="1" smtClean="0">
                <a:solidFill>
                  <a:schemeClr val="bg1"/>
                </a:solidFill>
                <a:latin typeface="Trebuchet MS" pitchFamily="34" charset="0"/>
              </a:rPr>
              <a:t>Dra</a:t>
            </a:r>
            <a:r>
              <a:rPr lang="en-US" sz="2400" b="1" i="1" dirty="0" smtClean="0">
                <a:solidFill>
                  <a:schemeClr val="bg1"/>
                </a:solidFill>
                <a:latin typeface="Trebuchet MS" pitchFamily="34" charset="0"/>
              </a:rPr>
              <a:t>. Isabel P</a:t>
            </a:r>
            <a:r>
              <a:rPr lang="es-HN" sz="2400" b="1" i="1" dirty="0" err="1" smtClean="0">
                <a:solidFill>
                  <a:schemeClr val="bg1"/>
                </a:solidFill>
                <a:latin typeface="Trebuchet MS" pitchFamily="34" charset="0"/>
              </a:rPr>
              <a:t>érez</a:t>
            </a:r>
            <a:endParaRPr lang="en-US" sz="2400" b="1" i="1" dirty="0">
              <a:solidFill>
                <a:schemeClr val="bg1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4899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E02BB9C-95E4-42EE-ADAD-24639627C298}" type="slidenum">
              <a:rPr lang="es-ES" smtClean="0"/>
              <a:pPr/>
              <a:t>10</a:t>
            </a:fld>
            <a:endParaRPr lang="es-ES"/>
          </a:p>
        </p:txBody>
      </p:sp>
      <p:sp>
        <p:nvSpPr>
          <p:cNvPr id="3" name="2 CuadroTexto"/>
          <p:cNvSpPr txBox="1"/>
          <p:nvPr/>
        </p:nvSpPr>
        <p:spPr>
          <a:xfrm>
            <a:off x="101711" y="855381"/>
            <a:ext cx="88924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fr-FR"/>
            </a:defPPr>
            <a:lvl1pPr>
              <a:defRPr sz="2000" b="1" kern="0">
                <a:solidFill>
                  <a:srgbClr val="D20000"/>
                </a:solidFill>
                <a:ea typeface="+mj-ea"/>
                <a:cs typeface="Arial" charset="0"/>
              </a:defRPr>
            </a:lvl1pPr>
            <a:lvl2pPr>
              <a:defRPr sz="2400">
                <a:solidFill>
                  <a:srgbClr val="6A8C9D"/>
                </a:solidFill>
                <a:cs typeface="Arial" charset="0"/>
              </a:defRPr>
            </a:lvl2pPr>
            <a:lvl3pPr>
              <a:defRPr sz="2400">
                <a:solidFill>
                  <a:srgbClr val="6A8C9D"/>
                </a:solidFill>
                <a:cs typeface="Arial" charset="0"/>
              </a:defRPr>
            </a:lvl3pPr>
            <a:lvl4pPr>
              <a:defRPr sz="2400">
                <a:solidFill>
                  <a:srgbClr val="6A8C9D"/>
                </a:solidFill>
                <a:cs typeface="Arial" charset="0"/>
              </a:defRPr>
            </a:lvl4pPr>
            <a:lvl5pPr>
              <a:defRPr sz="2400">
                <a:solidFill>
                  <a:srgbClr val="6A8C9D"/>
                </a:solidFill>
                <a:cs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6A8C9D"/>
                </a:solidFill>
                <a:cs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6A8C9D"/>
                </a:solidFill>
                <a:cs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6A8C9D"/>
                </a:solidFill>
                <a:cs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6A8C9D"/>
                </a:solidFill>
                <a:cs typeface="Arial" charset="0"/>
              </a:defRPr>
            </a:lvl9pPr>
          </a:lstStyle>
          <a:p>
            <a:r>
              <a:rPr lang="es-ES" sz="1800" dirty="0" smtClean="0">
                <a:solidFill>
                  <a:srgbClr val="C00000"/>
                </a:solidFill>
                <a:latin typeface="Trebuchet MS" pitchFamily="34" charset="0"/>
              </a:rPr>
              <a:t>Integración en el </a:t>
            </a:r>
            <a:r>
              <a:rPr lang="es-ES" sz="1800" dirty="0" err="1" smtClean="0">
                <a:solidFill>
                  <a:srgbClr val="C00000"/>
                </a:solidFill>
                <a:latin typeface="Trebuchet MS" pitchFamily="34" charset="0"/>
              </a:rPr>
              <a:t>SITCA</a:t>
            </a:r>
            <a:r>
              <a:rPr lang="es-ES" sz="1800" dirty="0" smtClean="0">
                <a:solidFill>
                  <a:srgbClr val="C00000"/>
                </a:solidFill>
                <a:latin typeface="Trebuchet MS" pitchFamily="34" charset="0"/>
              </a:rPr>
              <a:t>, de la estructura central de gestión del </a:t>
            </a:r>
            <a:r>
              <a:rPr lang="es-ES" sz="1800" dirty="0" err="1" smtClean="0">
                <a:solidFill>
                  <a:srgbClr val="C00000"/>
                </a:solidFill>
                <a:latin typeface="Trebuchet MS" pitchFamily="34" charset="0"/>
              </a:rPr>
              <a:t>SICCS</a:t>
            </a:r>
            <a:r>
              <a:rPr lang="es-ES" sz="1800" dirty="0" smtClean="0">
                <a:solidFill>
                  <a:srgbClr val="C00000"/>
                </a:solidFill>
                <a:latin typeface="Trebuchet MS" pitchFamily="34" charset="0"/>
              </a:rPr>
              <a:t>:</a:t>
            </a:r>
            <a:endParaRPr lang="es-ES" sz="1800" dirty="0">
              <a:solidFill>
                <a:srgbClr val="C00000"/>
              </a:solidFill>
              <a:latin typeface="Trebuchet MS" pitchFamily="34" charset="0"/>
            </a:endParaRPr>
          </a:p>
        </p:txBody>
      </p:sp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7841137"/>
              </p:ext>
            </p:extLst>
          </p:nvPr>
        </p:nvGraphicFramePr>
        <p:xfrm>
          <a:off x="240921" y="1269213"/>
          <a:ext cx="8363527" cy="196059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363527"/>
              </a:tblGrid>
              <a:tr h="2879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1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Órganos</a:t>
                      </a:r>
                      <a:r>
                        <a:rPr lang="es-ES" sz="1400" b="1" kern="120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de gobierno</a:t>
                      </a:r>
                      <a:endParaRPr lang="es-ES" sz="1400" b="1" kern="1200" dirty="0" smtClean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  <a:tr h="1655798">
                <a:tc>
                  <a:txBody>
                    <a:bodyPr/>
                    <a:lstStyle/>
                    <a:p>
                      <a:pPr marL="174625" indent="-174625" algn="just" defTabSz="914400" rtl="0" eaLnBrk="1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Font typeface="Arial" pitchFamily="34" charset="0"/>
                        <a:buChar char="•"/>
                      </a:pPr>
                      <a:r>
                        <a:rPr lang="es-ES" sz="1400" b="1" dirty="0" smtClean="0">
                          <a:solidFill>
                            <a:schemeClr val="tx1"/>
                          </a:solidFill>
                          <a:latin typeface="Trebuchet MS" pitchFamily="34" charset="0"/>
                          <a:cs typeface="Arial" pitchFamily="34" charset="0"/>
                        </a:rPr>
                        <a:t>El rector</a:t>
                      </a:r>
                      <a:r>
                        <a:rPr lang="es-ES" sz="1400" b="1" baseline="0" dirty="0" smtClean="0">
                          <a:solidFill>
                            <a:schemeClr val="tx1"/>
                          </a:solidFill>
                          <a:latin typeface="Trebuchet MS" pitchFamily="34" charset="0"/>
                          <a:cs typeface="Arial" pitchFamily="34" charset="0"/>
                        </a:rPr>
                        <a:t> del SICCS es el SITCA. </a:t>
                      </a:r>
                    </a:p>
                    <a:p>
                      <a:pPr marL="174625" indent="-174625" algn="just" defTabSz="914400" rtl="0" eaLnBrk="1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Font typeface="Arial" pitchFamily="34" charset="0"/>
                        <a:buChar char="•"/>
                      </a:pPr>
                      <a:r>
                        <a:rPr lang="es-ES" sz="1400" b="1" kern="1200" dirty="0" smtClean="0"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+mn-ea"/>
                          <a:cs typeface="+mn-cs"/>
                        </a:rPr>
                        <a:t>El Consejo Centroamericano de Turismo (CCT) es la máxima autoridad del SICCS. </a:t>
                      </a:r>
                    </a:p>
                    <a:p>
                      <a:pPr marL="174625" indent="-174625" algn="just" defTabSz="914400" rtl="0" eaLnBrk="1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Font typeface="Arial" pitchFamily="34" charset="0"/>
                        <a:buChar char="•"/>
                      </a:pPr>
                      <a:r>
                        <a:rPr lang="es-ES" sz="1400" b="1" kern="1200" dirty="0" smtClean="0"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+mn-ea"/>
                          <a:cs typeface="+mn-cs"/>
                        </a:rPr>
                        <a:t>La presidencia del SICCS, corresponde al ministro que ostente la Presidencia Pro Témpore del Consejo Centroamericano de Turismo</a:t>
                      </a:r>
                      <a:r>
                        <a:rPr lang="es-ES" sz="1400" b="1" dirty="0" smtClean="0">
                          <a:latin typeface="Trebuchet MS" pitchFamily="34" charset="0"/>
                          <a:cs typeface="Arial" pitchFamily="34" charset="0"/>
                        </a:rPr>
                        <a:t>. </a:t>
                      </a:r>
                    </a:p>
                    <a:p>
                      <a:pPr marL="174625" indent="-174625" algn="just" defTabSz="914400" rtl="0" eaLnBrk="1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Font typeface="Arial" pitchFamily="34" charset="0"/>
                        <a:buChar char="•"/>
                      </a:pPr>
                      <a:r>
                        <a:rPr lang="es-ES" sz="1400" b="1" kern="1200" dirty="0" smtClean="0">
                          <a:solidFill>
                            <a:schemeClr val="tx1"/>
                          </a:solidFill>
                          <a:latin typeface="Trebuchet MS" pitchFamily="34" charset="0"/>
                          <a:ea typeface="+mn-ea"/>
                          <a:cs typeface="Arial" pitchFamily="34" charset="0"/>
                        </a:rPr>
                        <a:t>El SICCS contará con un Comité Ejecutivo</a:t>
                      </a:r>
                      <a:r>
                        <a:rPr lang="es-ES" sz="1400" b="1" kern="1200" baseline="0" dirty="0" smtClean="0">
                          <a:solidFill>
                            <a:schemeClr val="tx1"/>
                          </a:solidFill>
                          <a:latin typeface="Trebuchet MS" pitchFamily="34" charset="0"/>
                          <a:ea typeface="+mn-ea"/>
                          <a:cs typeface="Arial" pitchFamily="34" charset="0"/>
                        </a:rPr>
                        <a:t> (CE) para su funcionamiento operativo </a:t>
                      </a:r>
                      <a:endParaRPr lang="es-ES" sz="1400" b="1" baseline="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rebuchet MS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77347"/>
              </p:ext>
            </p:extLst>
          </p:nvPr>
        </p:nvGraphicFramePr>
        <p:xfrm>
          <a:off x="323528" y="3212976"/>
          <a:ext cx="8352928" cy="2856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352928"/>
              </a:tblGrid>
              <a:tr h="33013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1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Comité Ejecutivo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  <a:tr h="2526026"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Font typeface="Arial" pitchFamily="34" charset="0"/>
                        <a:buNone/>
                      </a:pPr>
                      <a:endParaRPr lang="es-ES" sz="1200" baseline="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indent="0" algn="just" defTabSz="914400" rtl="0" eaLnBrk="1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Font typeface="Arial" pitchFamily="34" charset="0"/>
                        <a:buNone/>
                      </a:pPr>
                      <a:endParaRPr lang="es-ES" sz="1200" baseline="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indent="0" algn="just" defTabSz="914400" rtl="0" eaLnBrk="1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Font typeface="Arial" pitchFamily="34" charset="0"/>
                        <a:buNone/>
                      </a:pPr>
                      <a:endParaRPr lang="es-ES" sz="1200" baseline="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indent="0" algn="just" defTabSz="914400" rtl="0" eaLnBrk="1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Font typeface="Arial" pitchFamily="34" charset="0"/>
                        <a:buNone/>
                      </a:pPr>
                      <a:endParaRPr lang="es-ES" sz="1200" baseline="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indent="0" algn="just" defTabSz="914400" rtl="0" eaLnBrk="1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Font typeface="Arial" pitchFamily="34" charset="0"/>
                        <a:buNone/>
                      </a:pPr>
                      <a:endParaRPr lang="es-ES" sz="1200" baseline="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indent="0" algn="just" defTabSz="914400" rtl="0" eaLnBrk="1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Font typeface="Arial" pitchFamily="34" charset="0"/>
                        <a:buNone/>
                      </a:pPr>
                      <a:endParaRPr lang="es-ES" sz="1200" baseline="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indent="0" algn="just" defTabSz="914400" rtl="0" eaLnBrk="1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Font typeface="Arial" pitchFamily="34" charset="0"/>
                        <a:buNone/>
                      </a:pPr>
                      <a:endParaRPr lang="es-ES" sz="1200" baseline="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573015"/>
            <a:ext cx="4074059" cy="3178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8002" y="243072"/>
            <a:ext cx="2064438" cy="476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4624"/>
            <a:ext cx="1152128" cy="810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356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07504" y="1259468"/>
            <a:ext cx="88924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fr-FR"/>
            </a:defPPr>
            <a:lvl1pPr>
              <a:defRPr sz="2000" b="1" kern="0">
                <a:solidFill>
                  <a:srgbClr val="D20000"/>
                </a:solidFill>
                <a:ea typeface="+mj-ea"/>
                <a:cs typeface="Arial" charset="0"/>
              </a:defRPr>
            </a:lvl1pPr>
            <a:lvl2pPr>
              <a:defRPr sz="2400">
                <a:solidFill>
                  <a:srgbClr val="6A8C9D"/>
                </a:solidFill>
                <a:cs typeface="Arial" charset="0"/>
              </a:defRPr>
            </a:lvl2pPr>
            <a:lvl3pPr>
              <a:defRPr sz="2400">
                <a:solidFill>
                  <a:srgbClr val="6A8C9D"/>
                </a:solidFill>
                <a:cs typeface="Arial" charset="0"/>
              </a:defRPr>
            </a:lvl3pPr>
            <a:lvl4pPr>
              <a:defRPr sz="2400">
                <a:solidFill>
                  <a:srgbClr val="6A8C9D"/>
                </a:solidFill>
                <a:cs typeface="Arial" charset="0"/>
              </a:defRPr>
            </a:lvl4pPr>
            <a:lvl5pPr>
              <a:defRPr sz="2400">
                <a:solidFill>
                  <a:srgbClr val="6A8C9D"/>
                </a:solidFill>
                <a:cs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6A8C9D"/>
                </a:solidFill>
                <a:cs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6A8C9D"/>
                </a:solidFill>
                <a:cs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6A8C9D"/>
                </a:solidFill>
                <a:cs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6A8C9D"/>
                </a:solidFill>
                <a:cs typeface="Arial" charset="0"/>
              </a:defRPr>
            </a:lvl9pPr>
          </a:lstStyle>
          <a:p>
            <a:r>
              <a:rPr lang="es-ES" sz="1800" dirty="0" smtClean="0">
                <a:solidFill>
                  <a:srgbClr val="C00000"/>
                </a:solidFill>
                <a:latin typeface="Trebuchet MS" pitchFamily="34" charset="0"/>
              </a:rPr>
              <a:t>Funciones de la estructura central de gestión del </a:t>
            </a:r>
            <a:r>
              <a:rPr lang="es-ES" sz="1800" dirty="0" err="1" smtClean="0">
                <a:solidFill>
                  <a:srgbClr val="C00000"/>
                </a:solidFill>
                <a:latin typeface="Trebuchet MS" pitchFamily="34" charset="0"/>
              </a:rPr>
              <a:t>SICCS</a:t>
            </a:r>
            <a:r>
              <a:rPr lang="es-ES" sz="1800" dirty="0" smtClean="0">
                <a:solidFill>
                  <a:srgbClr val="C00000"/>
                </a:solidFill>
                <a:latin typeface="Trebuchet MS" pitchFamily="34" charset="0"/>
              </a:rPr>
              <a:t>:</a:t>
            </a:r>
            <a:endParaRPr lang="es-ES" sz="1800" dirty="0">
              <a:solidFill>
                <a:srgbClr val="C00000"/>
              </a:solidFill>
              <a:latin typeface="Trebuchet MS" pitchFamily="34" charset="0"/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6308260"/>
              </p:ext>
            </p:extLst>
          </p:nvPr>
        </p:nvGraphicFramePr>
        <p:xfrm>
          <a:off x="521296" y="1988840"/>
          <a:ext cx="8064896" cy="362165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064896"/>
              </a:tblGrid>
              <a:tr h="53347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1" kern="1200" dirty="0" smtClean="0">
                          <a:solidFill>
                            <a:schemeClr val="bg1"/>
                          </a:solidFill>
                          <a:latin typeface="Trebuchet MS" pitchFamily="34" charset="0"/>
                          <a:ea typeface="+mn-ea"/>
                          <a:cs typeface="Arial" pitchFamily="34" charset="0"/>
                        </a:rPr>
                        <a:t>Funciones  genéricas principales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</a:tr>
              <a:tr h="3088186">
                <a:tc>
                  <a:txBody>
                    <a:bodyPr/>
                    <a:lstStyle/>
                    <a:p>
                      <a:pPr marL="174625" indent="-174625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s-ES" sz="2000" dirty="0" smtClean="0">
                          <a:latin typeface="Trebuchet MS" pitchFamily="34" charset="0"/>
                          <a:cs typeface="Arial" pitchFamily="34" charset="0"/>
                        </a:rPr>
                        <a:t>Fijar</a:t>
                      </a:r>
                      <a:r>
                        <a:rPr lang="es-ES" sz="2000" dirty="0" smtClean="0">
                          <a:solidFill>
                            <a:schemeClr val="tx1"/>
                          </a:solidFill>
                          <a:latin typeface="Trebuchet MS" pitchFamily="34" charset="0"/>
                          <a:cs typeface="Arial" pitchFamily="34" charset="0"/>
                        </a:rPr>
                        <a:t> las directrices estratégicas para el desarrollo normativo, la implementación de la marca y los objetivos de marketing. </a:t>
                      </a:r>
                    </a:p>
                    <a:p>
                      <a:pPr marL="174625" indent="-174625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endParaRPr lang="es-ES" sz="2000" dirty="0" smtClean="0">
                        <a:solidFill>
                          <a:schemeClr val="tx1"/>
                        </a:solidFill>
                        <a:latin typeface="Trebuchet MS" pitchFamily="34" charset="0"/>
                        <a:cs typeface="Arial" pitchFamily="34" charset="0"/>
                      </a:endParaRPr>
                    </a:p>
                    <a:p>
                      <a:pPr marL="174625" indent="-174625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s-ES" sz="2000" dirty="0" smtClean="0">
                          <a:solidFill>
                            <a:schemeClr val="tx1"/>
                          </a:solidFill>
                          <a:latin typeface="Trebuchet MS" pitchFamily="34" charset="0"/>
                          <a:cs typeface="Arial" pitchFamily="34" charset="0"/>
                        </a:rPr>
                        <a:t>Aprobar</a:t>
                      </a:r>
                      <a:r>
                        <a:rPr lang="es-ES" sz="2000" baseline="0" dirty="0" smtClean="0">
                          <a:solidFill>
                            <a:schemeClr val="tx1"/>
                          </a:solidFill>
                          <a:latin typeface="Trebuchet MS" pitchFamily="34" charset="0"/>
                          <a:cs typeface="Arial" pitchFamily="34" charset="0"/>
                        </a:rPr>
                        <a:t> y apoyar los </a:t>
                      </a:r>
                      <a:r>
                        <a:rPr lang="es-ES" sz="2000" dirty="0" smtClean="0">
                          <a:solidFill>
                            <a:schemeClr val="tx1"/>
                          </a:solidFill>
                          <a:latin typeface="Trebuchet MS" pitchFamily="34" charset="0"/>
                          <a:cs typeface="Arial" pitchFamily="34" charset="0"/>
                        </a:rPr>
                        <a:t>planes derivados de las estrategias.</a:t>
                      </a:r>
                    </a:p>
                    <a:p>
                      <a:pPr marL="174625" indent="-174625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endParaRPr lang="es-ES" sz="2000" dirty="0" smtClean="0">
                        <a:solidFill>
                          <a:schemeClr val="tx1"/>
                        </a:solidFill>
                        <a:latin typeface="Trebuchet MS" pitchFamily="34" charset="0"/>
                        <a:cs typeface="Arial" pitchFamily="34" charset="0"/>
                      </a:endParaRPr>
                    </a:p>
                    <a:p>
                      <a:pPr marL="174625" marR="0" indent="-174625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s-ES" sz="2000" dirty="0" smtClean="0">
                          <a:solidFill>
                            <a:schemeClr val="tx1"/>
                          </a:solidFill>
                          <a:latin typeface="Trebuchet MS" pitchFamily="34" charset="0"/>
                          <a:cs typeface="Arial" pitchFamily="34" charset="0"/>
                        </a:rPr>
                        <a:t>Localizar y gestionar financiación para la marca.</a:t>
                      </a:r>
                    </a:p>
                    <a:p>
                      <a:pPr marL="174625" marR="0" indent="-174625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lang="es-ES" sz="2000" dirty="0" smtClean="0">
                        <a:solidFill>
                          <a:schemeClr val="tx1"/>
                        </a:solidFill>
                        <a:latin typeface="Trebuchet MS" pitchFamily="34" charset="0"/>
                        <a:cs typeface="Arial" pitchFamily="34" charset="0"/>
                      </a:endParaRPr>
                    </a:p>
                    <a:p>
                      <a:pPr marL="174625" indent="-174625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s-ES" sz="2000" dirty="0" smtClean="0">
                          <a:latin typeface="Trebuchet MS" pitchFamily="34" charset="0"/>
                          <a:cs typeface="Arial" pitchFamily="34" charset="0"/>
                        </a:rPr>
                        <a:t>Hacer seguimiento de</a:t>
                      </a:r>
                      <a:r>
                        <a:rPr lang="es-ES" sz="2000" dirty="0" smtClean="0">
                          <a:solidFill>
                            <a:schemeClr val="tx1"/>
                          </a:solidFill>
                          <a:latin typeface="Trebuchet MS" pitchFamily="34" charset="0"/>
                          <a:cs typeface="Arial" pitchFamily="34" charset="0"/>
                        </a:rPr>
                        <a:t> los objetivos fijados, estableciendo medidas que corrijan las desviaciones.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8002" y="243072"/>
            <a:ext cx="2064438" cy="476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749" y="243072"/>
            <a:ext cx="1152128" cy="810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1632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E02BB9C-95E4-42EE-ADAD-24639627C298}" type="slidenum">
              <a:rPr lang="es-ES" smtClean="0"/>
              <a:pPr/>
              <a:t>12</a:t>
            </a:fld>
            <a:endParaRPr lang="es-ES"/>
          </a:p>
        </p:txBody>
      </p:sp>
      <p:sp>
        <p:nvSpPr>
          <p:cNvPr id="3" name="2 CuadroTexto"/>
          <p:cNvSpPr txBox="1"/>
          <p:nvPr/>
        </p:nvSpPr>
        <p:spPr>
          <a:xfrm>
            <a:off x="1465023" y="706738"/>
            <a:ext cx="6552728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fr-FR"/>
            </a:defPPr>
            <a:lvl1pPr>
              <a:defRPr sz="2000" b="1" kern="0">
                <a:solidFill>
                  <a:srgbClr val="D20000"/>
                </a:solidFill>
                <a:ea typeface="+mj-ea"/>
                <a:cs typeface="Arial" charset="0"/>
              </a:defRPr>
            </a:lvl1pPr>
            <a:lvl2pPr>
              <a:defRPr sz="2400">
                <a:solidFill>
                  <a:srgbClr val="6A8C9D"/>
                </a:solidFill>
                <a:cs typeface="Arial" charset="0"/>
              </a:defRPr>
            </a:lvl2pPr>
            <a:lvl3pPr>
              <a:defRPr sz="2400">
                <a:solidFill>
                  <a:srgbClr val="6A8C9D"/>
                </a:solidFill>
                <a:cs typeface="Arial" charset="0"/>
              </a:defRPr>
            </a:lvl3pPr>
            <a:lvl4pPr>
              <a:defRPr sz="2400">
                <a:solidFill>
                  <a:srgbClr val="6A8C9D"/>
                </a:solidFill>
                <a:cs typeface="Arial" charset="0"/>
              </a:defRPr>
            </a:lvl4pPr>
            <a:lvl5pPr>
              <a:defRPr sz="2400">
                <a:solidFill>
                  <a:srgbClr val="6A8C9D"/>
                </a:solidFill>
                <a:cs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6A8C9D"/>
                </a:solidFill>
                <a:cs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6A8C9D"/>
                </a:solidFill>
                <a:cs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6A8C9D"/>
                </a:solidFill>
                <a:cs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6A8C9D"/>
                </a:solidFill>
                <a:cs typeface="Arial" charset="0"/>
              </a:defRPr>
            </a:lvl9pPr>
          </a:lstStyle>
          <a:p>
            <a:pPr algn="ctr"/>
            <a:r>
              <a:rPr lang="es-ES" dirty="0" smtClean="0">
                <a:solidFill>
                  <a:srgbClr val="C00000"/>
                </a:solidFill>
                <a:latin typeface="Trebuchet MS" pitchFamily="34" charset="0"/>
              </a:rPr>
              <a:t>Estructura de gobierno del Sistema de Calidad</a:t>
            </a:r>
          </a:p>
          <a:p>
            <a:pPr algn="ctr"/>
            <a:r>
              <a:rPr lang="es-ES" dirty="0" smtClean="0">
                <a:solidFill>
                  <a:srgbClr val="C00000"/>
                </a:solidFill>
                <a:latin typeface="Trebuchet MS" pitchFamily="34" charset="0"/>
              </a:rPr>
              <a:t>Delegación </a:t>
            </a:r>
            <a:r>
              <a:rPr lang="es-ES" dirty="0">
                <a:solidFill>
                  <a:srgbClr val="C00000"/>
                </a:solidFill>
                <a:latin typeface="Trebuchet MS" pitchFamily="34" charset="0"/>
              </a:rPr>
              <a:t>País</a:t>
            </a:r>
          </a:p>
          <a:p>
            <a:endParaRPr lang="es-ES" sz="1800" dirty="0">
              <a:solidFill>
                <a:srgbClr val="C00000"/>
              </a:solidFill>
              <a:latin typeface="Trebuchet MS" pitchFamily="34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637492234"/>
              </p:ext>
            </p:extLst>
          </p:nvPr>
        </p:nvGraphicFramePr>
        <p:xfrm>
          <a:off x="910225" y="1484784"/>
          <a:ext cx="7344816" cy="3328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9102"/>
            <a:ext cx="1152128" cy="810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52210"/>
            <a:ext cx="1296144" cy="1144542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8039277"/>
              </p:ext>
            </p:extLst>
          </p:nvPr>
        </p:nvGraphicFramePr>
        <p:xfrm>
          <a:off x="683567" y="5157192"/>
          <a:ext cx="8352928" cy="15121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6464"/>
                <a:gridCol w="4176464"/>
              </a:tblGrid>
              <a:tr h="1512168">
                <a:tc>
                  <a:txBody>
                    <a:bodyPr/>
                    <a:lstStyle/>
                    <a:p>
                      <a:pPr marL="171450" indent="-171450">
                        <a:buFont typeface="Wingdings" pitchFamily="2" charset="2"/>
                        <a:buChar char="§"/>
                      </a:pPr>
                      <a:r>
                        <a:rPr lang="es-HN" sz="1800" dirty="0" smtClean="0">
                          <a:solidFill>
                            <a:schemeClr val="tx1"/>
                          </a:solidFill>
                        </a:rPr>
                        <a:t>2 Representantes de hoteles.</a:t>
                      </a:r>
                    </a:p>
                    <a:p>
                      <a:pPr marL="171450" indent="-171450">
                        <a:buFont typeface="Wingdings" pitchFamily="2" charset="2"/>
                        <a:buChar char="§"/>
                      </a:pPr>
                      <a:r>
                        <a:rPr lang="es-HN" sz="1800" dirty="0" smtClean="0">
                          <a:solidFill>
                            <a:schemeClr val="tx1"/>
                          </a:solidFill>
                        </a:rPr>
                        <a:t>2 Representantes de restaurantes.</a:t>
                      </a:r>
                      <a:endParaRPr lang="en-US" sz="18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>
                        <a:buFont typeface="Wingdings" pitchFamily="2" charset="2"/>
                        <a:buChar char="§"/>
                      </a:pPr>
                      <a:r>
                        <a:rPr lang="es-HN" sz="1800" dirty="0" smtClean="0">
                          <a:solidFill>
                            <a:schemeClr val="tx1"/>
                          </a:solidFill>
                        </a:rPr>
                        <a:t>2 Representantes de turoperadores.</a:t>
                      </a:r>
                      <a:endParaRPr lang="en-US" sz="18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>
                        <a:buFont typeface="Wingdings" pitchFamily="2" charset="2"/>
                        <a:buChar char="§"/>
                      </a:pPr>
                      <a:r>
                        <a:rPr lang="es-HN" sz="1800" dirty="0" smtClean="0">
                          <a:solidFill>
                            <a:schemeClr val="tx1"/>
                          </a:solidFill>
                        </a:rPr>
                        <a:t>2 Representantes de transporte terrestre y </a:t>
                      </a:r>
                      <a:r>
                        <a:rPr lang="es-HN" sz="1800" dirty="0" err="1" smtClean="0">
                          <a:solidFill>
                            <a:schemeClr val="tx1"/>
                          </a:solidFill>
                        </a:rPr>
                        <a:t>rent</a:t>
                      </a:r>
                      <a:r>
                        <a:rPr lang="es-HN" sz="1800" dirty="0" smtClean="0">
                          <a:solidFill>
                            <a:schemeClr val="tx1"/>
                          </a:solidFill>
                        </a:rPr>
                        <a:t> a car.</a:t>
                      </a:r>
                      <a:endParaRPr lang="en-US" sz="18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pitchFamily="2" charset="2"/>
                        <a:buChar char="§"/>
                      </a:pPr>
                      <a:r>
                        <a:rPr lang="es-HN" sz="1800" dirty="0" smtClean="0">
                          <a:solidFill>
                            <a:schemeClr val="tx1"/>
                          </a:solidFill>
                        </a:rPr>
                        <a:t>Organismo Hondureño de Normalización (OHN)</a:t>
                      </a:r>
                    </a:p>
                    <a:p>
                      <a:pPr marL="171450" indent="-171450">
                        <a:buFont typeface="Wingdings" pitchFamily="2" charset="2"/>
                        <a:buChar char="§"/>
                      </a:pPr>
                      <a:r>
                        <a:rPr lang="es-HN" sz="1800" dirty="0" smtClean="0">
                          <a:solidFill>
                            <a:schemeClr val="tx1"/>
                          </a:solidFill>
                        </a:rPr>
                        <a:t>Academia</a:t>
                      </a:r>
                    </a:p>
                    <a:p>
                      <a:pPr marL="171450" indent="-171450">
                        <a:buFont typeface="Wingdings" pitchFamily="2" charset="2"/>
                        <a:buChar char="§"/>
                      </a:pPr>
                      <a:r>
                        <a:rPr lang="es-HN" sz="1800" dirty="0" smtClean="0">
                          <a:solidFill>
                            <a:schemeClr val="tx1"/>
                          </a:solidFill>
                        </a:rPr>
                        <a:t>Representante del equipo de Auditores</a:t>
                      </a:r>
                    </a:p>
                    <a:p>
                      <a:pPr marL="171450" indent="-171450">
                        <a:buFont typeface="Wingdings" pitchFamily="2" charset="2"/>
                        <a:buChar char="§"/>
                      </a:pPr>
                      <a:r>
                        <a:rPr lang="es-HN" sz="1800" dirty="0" smtClean="0">
                          <a:solidFill>
                            <a:schemeClr val="tx1"/>
                          </a:solidFill>
                        </a:rPr>
                        <a:t>Dirección</a:t>
                      </a:r>
                      <a:r>
                        <a:rPr lang="es-HN" sz="1800" baseline="0" dirty="0" smtClean="0">
                          <a:solidFill>
                            <a:schemeClr val="tx1"/>
                          </a:solidFill>
                        </a:rPr>
                        <a:t> de Ambiente</a:t>
                      </a:r>
                      <a:endParaRPr lang="en-US" sz="18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1409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E02BB9C-95E4-42EE-ADAD-24639627C298}" type="slidenum">
              <a:rPr lang="es-ES" smtClean="0"/>
              <a:pPr/>
              <a:t>13</a:t>
            </a:fld>
            <a:endParaRPr lang="es-ES"/>
          </a:p>
        </p:txBody>
      </p:sp>
      <p:sp>
        <p:nvSpPr>
          <p:cNvPr id="7" name="TextBox 6"/>
          <p:cNvSpPr txBox="1"/>
          <p:nvPr/>
        </p:nvSpPr>
        <p:spPr>
          <a:xfrm>
            <a:off x="629076" y="1367645"/>
            <a:ext cx="813690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HN" sz="2000" dirty="0" smtClean="0">
                <a:latin typeface="Trebuchet MS" pitchFamily="34" charset="0"/>
              </a:rPr>
              <a:t>Reflexiones sobre el funcionamiento de la estructura de gobierno nacional del Sistema de Calidad.</a:t>
            </a:r>
          </a:p>
          <a:p>
            <a:endParaRPr lang="es-HN" sz="2000" dirty="0" smtClean="0">
              <a:latin typeface="Trebuchet MS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s-HN" sz="2000" dirty="0" smtClean="0">
                <a:latin typeface="Trebuchet MS" pitchFamily="34" charset="0"/>
              </a:rPr>
              <a:t>SITCA influyó en la decisión conjunta de los Ministerios de Turismo para adoptar un sistema de calidad integrado.</a:t>
            </a:r>
          </a:p>
          <a:p>
            <a:endParaRPr lang="es-HN" sz="2000" dirty="0" smtClean="0">
              <a:latin typeface="Trebuchet MS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s-HN" sz="2000" dirty="0" smtClean="0">
                <a:latin typeface="Trebuchet MS" pitchFamily="34" charset="0"/>
              </a:rPr>
              <a:t>En Honduras influyó para que el Instituto de Turismo tuviera una unidad de Calidad y Sostenibilidad con facultades para administrar el sistema.</a:t>
            </a:r>
          </a:p>
          <a:p>
            <a:pPr marL="342900" indent="-342900">
              <a:buFont typeface="Arial" pitchFamily="34" charset="0"/>
              <a:buChar char="•"/>
            </a:pPr>
            <a:endParaRPr lang="es-HN" sz="2000" dirty="0" smtClean="0">
              <a:latin typeface="Trebuchet MS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s-HN" sz="2000" dirty="0" smtClean="0">
                <a:latin typeface="Trebuchet MS" pitchFamily="34" charset="0"/>
              </a:rPr>
              <a:t>La presidencia de la Delegación País no recae en técnicos de la Unidad de Calidad.</a:t>
            </a:r>
          </a:p>
          <a:p>
            <a:endParaRPr lang="es-HN" sz="2000" dirty="0" smtClean="0">
              <a:latin typeface="Trebuchet MS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s-HN" sz="2000" dirty="0" smtClean="0">
                <a:latin typeface="Trebuchet MS" pitchFamily="34" charset="0"/>
              </a:rPr>
              <a:t>Se integraron el Organismo Hondureño de Normalización (OHN) y La Dirección de Ambiente.</a:t>
            </a:r>
            <a:endParaRPr lang="en-US" sz="2000" dirty="0">
              <a:latin typeface="Trebuchet MS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4624"/>
            <a:ext cx="1152128" cy="810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2 CuadroTexto"/>
          <p:cNvSpPr txBox="1"/>
          <p:nvPr/>
        </p:nvSpPr>
        <p:spPr>
          <a:xfrm>
            <a:off x="648072" y="980728"/>
            <a:ext cx="34198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fr-FR"/>
            </a:defPPr>
            <a:lvl1pPr>
              <a:defRPr sz="2000" b="1" kern="0">
                <a:solidFill>
                  <a:srgbClr val="D20000"/>
                </a:solidFill>
                <a:ea typeface="+mj-ea"/>
                <a:cs typeface="Arial" charset="0"/>
              </a:defRPr>
            </a:lvl1pPr>
            <a:lvl2pPr>
              <a:defRPr sz="2400">
                <a:solidFill>
                  <a:srgbClr val="6A8C9D"/>
                </a:solidFill>
                <a:cs typeface="Arial" charset="0"/>
              </a:defRPr>
            </a:lvl2pPr>
            <a:lvl3pPr>
              <a:defRPr sz="2400">
                <a:solidFill>
                  <a:srgbClr val="6A8C9D"/>
                </a:solidFill>
                <a:cs typeface="Arial" charset="0"/>
              </a:defRPr>
            </a:lvl3pPr>
            <a:lvl4pPr>
              <a:defRPr sz="2400">
                <a:solidFill>
                  <a:srgbClr val="6A8C9D"/>
                </a:solidFill>
                <a:cs typeface="Arial" charset="0"/>
              </a:defRPr>
            </a:lvl4pPr>
            <a:lvl5pPr>
              <a:defRPr sz="2400">
                <a:solidFill>
                  <a:srgbClr val="6A8C9D"/>
                </a:solidFill>
                <a:cs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6A8C9D"/>
                </a:solidFill>
                <a:cs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6A8C9D"/>
                </a:solidFill>
                <a:cs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6A8C9D"/>
                </a:solidFill>
                <a:cs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6A8C9D"/>
                </a:solidFill>
                <a:cs typeface="Arial" charset="0"/>
              </a:defRPr>
            </a:lvl9pPr>
          </a:lstStyle>
          <a:p>
            <a:r>
              <a:rPr lang="es-ES" sz="1800" dirty="0" smtClean="0">
                <a:solidFill>
                  <a:srgbClr val="C00000"/>
                </a:solidFill>
                <a:latin typeface="Trebuchet MS" pitchFamily="34" charset="0"/>
              </a:rPr>
              <a:t>Delegación País</a:t>
            </a:r>
          </a:p>
        </p:txBody>
      </p:sp>
      <p:pic>
        <p:nvPicPr>
          <p:cNvPr id="11" name="Picture 1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52210"/>
            <a:ext cx="1296144" cy="1144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708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E02BB9C-95E4-42EE-ADAD-24639627C298}" type="slidenum">
              <a:rPr lang="es-ES" smtClean="0"/>
              <a:pPr/>
              <a:t>14</a:t>
            </a:fld>
            <a:endParaRPr lang="es-ES"/>
          </a:p>
        </p:txBody>
      </p:sp>
      <p:sp>
        <p:nvSpPr>
          <p:cNvPr id="7" name="TextBox 6"/>
          <p:cNvSpPr txBox="1"/>
          <p:nvPr/>
        </p:nvSpPr>
        <p:spPr>
          <a:xfrm>
            <a:off x="568290" y="904589"/>
            <a:ext cx="813690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HN" sz="2000" dirty="0" smtClean="0">
                <a:latin typeface="Trebuchet MS" pitchFamily="34" charset="0"/>
              </a:rPr>
              <a:t>Reflexiones sobre el funcionamiento de la estructura de gobierno nacional del Sistema de Calidad cont.</a:t>
            </a:r>
          </a:p>
          <a:p>
            <a:endParaRPr lang="es-HN" sz="2000" dirty="0" smtClean="0">
              <a:latin typeface="Trebuchet MS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s-HN" sz="2000" dirty="0" smtClean="0">
                <a:latin typeface="Trebuchet MS" pitchFamily="34" charset="0"/>
              </a:rPr>
              <a:t>OHN esta apoyando para adaptar las normas de hoteles y restaurantes a las normas internacionales ISO.</a:t>
            </a:r>
          </a:p>
          <a:p>
            <a:endParaRPr lang="es-HN" sz="2000" dirty="0" smtClean="0">
              <a:latin typeface="Trebuchet MS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s-HN" sz="2000" dirty="0" smtClean="0">
                <a:latin typeface="Trebuchet MS" pitchFamily="34" charset="0"/>
              </a:rPr>
              <a:t>Los representantes de los sectores normalizados tienen poca experiencia en sistemas de calidad pero con deseo de aprender y poner en marcha el SICCS.</a:t>
            </a:r>
          </a:p>
          <a:p>
            <a:endParaRPr lang="es-HN" sz="2000" dirty="0" smtClean="0">
              <a:latin typeface="Trebuchet MS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s-HN" sz="2000" dirty="0" smtClean="0">
                <a:latin typeface="Trebuchet MS" pitchFamily="34" charset="0"/>
              </a:rPr>
              <a:t>La delegación país cuenta con pocos recursos asignados para monitoreo de las empresas certificadas. Metodología de monitoreo aún no definida.</a:t>
            </a:r>
          </a:p>
          <a:p>
            <a:pPr marL="342900" indent="-342900">
              <a:buFont typeface="Arial" pitchFamily="34" charset="0"/>
              <a:buChar char="•"/>
            </a:pPr>
            <a:endParaRPr lang="es-HN" sz="2000" dirty="0" smtClean="0">
              <a:latin typeface="Trebuchet MS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s-HN" sz="2000" dirty="0" smtClean="0">
                <a:latin typeface="Trebuchet MS" pitchFamily="34" charset="0"/>
              </a:rPr>
              <a:t>El registro de la marca SICCS en cada país está en trámite.</a:t>
            </a:r>
          </a:p>
          <a:p>
            <a:pPr marL="342900" indent="-342900">
              <a:buFont typeface="Arial" pitchFamily="34" charset="0"/>
              <a:buChar char="•"/>
            </a:pPr>
            <a:endParaRPr lang="es-HN" sz="2000" dirty="0" smtClean="0">
              <a:latin typeface="Trebuchet MS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s-HN" sz="2000" dirty="0" smtClean="0">
                <a:latin typeface="Trebuchet MS" pitchFamily="34" charset="0"/>
              </a:rPr>
              <a:t>La falta de registro de la marca ha retrasado el proceso de entrega de certificados a las empresas.</a:t>
            </a:r>
            <a:endParaRPr lang="en-US" sz="2000" dirty="0">
              <a:latin typeface="Trebuchet MS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4624"/>
            <a:ext cx="1152128" cy="810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2 CuadroTexto"/>
          <p:cNvSpPr txBox="1"/>
          <p:nvPr/>
        </p:nvSpPr>
        <p:spPr>
          <a:xfrm>
            <a:off x="2843808" y="278947"/>
            <a:ext cx="34198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fr-FR"/>
            </a:defPPr>
            <a:lvl1pPr>
              <a:defRPr sz="2000" b="1" kern="0">
                <a:solidFill>
                  <a:srgbClr val="D20000"/>
                </a:solidFill>
                <a:ea typeface="+mj-ea"/>
                <a:cs typeface="Arial" charset="0"/>
              </a:defRPr>
            </a:lvl1pPr>
            <a:lvl2pPr>
              <a:defRPr sz="2400">
                <a:solidFill>
                  <a:srgbClr val="6A8C9D"/>
                </a:solidFill>
                <a:cs typeface="Arial" charset="0"/>
              </a:defRPr>
            </a:lvl2pPr>
            <a:lvl3pPr>
              <a:defRPr sz="2400">
                <a:solidFill>
                  <a:srgbClr val="6A8C9D"/>
                </a:solidFill>
                <a:cs typeface="Arial" charset="0"/>
              </a:defRPr>
            </a:lvl3pPr>
            <a:lvl4pPr>
              <a:defRPr sz="2400">
                <a:solidFill>
                  <a:srgbClr val="6A8C9D"/>
                </a:solidFill>
                <a:cs typeface="Arial" charset="0"/>
              </a:defRPr>
            </a:lvl4pPr>
            <a:lvl5pPr>
              <a:defRPr sz="2400">
                <a:solidFill>
                  <a:srgbClr val="6A8C9D"/>
                </a:solidFill>
                <a:cs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6A8C9D"/>
                </a:solidFill>
                <a:cs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6A8C9D"/>
                </a:solidFill>
                <a:cs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6A8C9D"/>
                </a:solidFill>
                <a:cs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6A8C9D"/>
                </a:solidFill>
                <a:cs typeface="Arial" charset="0"/>
              </a:defRPr>
            </a:lvl9pPr>
          </a:lstStyle>
          <a:p>
            <a:r>
              <a:rPr lang="es-ES" sz="1800" dirty="0" smtClean="0">
                <a:solidFill>
                  <a:srgbClr val="C00000"/>
                </a:solidFill>
                <a:latin typeface="Trebuchet MS" pitchFamily="34" charset="0"/>
              </a:rPr>
              <a:t>Delegación País</a:t>
            </a:r>
          </a:p>
        </p:txBody>
      </p:sp>
      <p:pic>
        <p:nvPicPr>
          <p:cNvPr id="11" name="Picture 1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52210"/>
            <a:ext cx="1296144" cy="1144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818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07504" y="1270501"/>
            <a:ext cx="88924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fr-FR"/>
            </a:defPPr>
            <a:lvl1pPr>
              <a:defRPr sz="2000" b="1" kern="0">
                <a:solidFill>
                  <a:srgbClr val="D20000"/>
                </a:solidFill>
                <a:ea typeface="+mj-ea"/>
                <a:cs typeface="Arial" charset="0"/>
              </a:defRPr>
            </a:lvl1pPr>
            <a:lvl2pPr>
              <a:defRPr sz="2400">
                <a:solidFill>
                  <a:srgbClr val="6A8C9D"/>
                </a:solidFill>
                <a:cs typeface="Arial" charset="0"/>
              </a:defRPr>
            </a:lvl2pPr>
            <a:lvl3pPr>
              <a:defRPr sz="2400">
                <a:solidFill>
                  <a:srgbClr val="6A8C9D"/>
                </a:solidFill>
                <a:cs typeface="Arial" charset="0"/>
              </a:defRPr>
            </a:lvl3pPr>
            <a:lvl4pPr>
              <a:defRPr sz="2400">
                <a:solidFill>
                  <a:srgbClr val="6A8C9D"/>
                </a:solidFill>
                <a:cs typeface="Arial" charset="0"/>
              </a:defRPr>
            </a:lvl4pPr>
            <a:lvl5pPr>
              <a:defRPr sz="2400">
                <a:solidFill>
                  <a:srgbClr val="6A8C9D"/>
                </a:solidFill>
                <a:cs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6A8C9D"/>
                </a:solidFill>
                <a:cs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6A8C9D"/>
                </a:solidFill>
                <a:cs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6A8C9D"/>
                </a:solidFill>
                <a:cs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6A8C9D"/>
                </a:solidFill>
                <a:cs typeface="Arial" charset="0"/>
              </a:defRPr>
            </a:lvl9pPr>
          </a:lstStyle>
          <a:p>
            <a:r>
              <a:rPr lang="es-ES" sz="1800" dirty="0">
                <a:solidFill>
                  <a:srgbClr val="C00000"/>
                </a:solidFill>
                <a:latin typeface="Trebuchet MS" pitchFamily="34" charset="0"/>
              </a:rPr>
              <a:t>En el </a:t>
            </a:r>
            <a:r>
              <a:rPr lang="es-ES" sz="1800" dirty="0" err="1" smtClean="0">
                <a:solidFill>
                  <a:srgbClr val="C00000"/>
                </a:solidFill>
                <a:latin typeface="Trebuchet MS" pitchFamily="34" charset="0"/>
              </a:rPr>
              <a:t>SICCS</a:t>
            </a:r>
            <a:r>
              <a:rPr lang="es-ES" sz="1800" dirty="0" smtClean="0">
                <a:solidFill>
                  <a:srgbClr val="C00000"/>
                </a:solidFill>
                <a:latin typeface="Trebuchet MS" pitchFamily="34" charset="0"/>
              </a:rPr>
              <a:t>, </a:t>
            </a:r>
            <a:r>
              <a:rPr lang="es-ES" sz="1800" dirty="0">
                <a:solidFill>
                  <a:srgbClr val="C00000"/>
                </a:solidFill>
                <a:latin typeface="Trebuchet MS" pitchFamily="34" charset="0"/>
              </a:rPr>
              <a:t>la calidad de la gestión se </a:t>
            </a:r>
            <a:r>
              <a:rPr lang="es-ES" sz="1800" dirty="0" smtClean="0">
                <a:solidFill>
                  <a:srgbClr val="C00000"/>
                </a:solidFill>
                <a:latin typeface="Trebuchet MS" pitchFamily="34" charset="0"/>
              </a:rPr>
              <a:t>verifica </a:t>
            </a:r>
            <a:r>
              <a:rPr lang="es-ES" sz="1800" dirty="0">
                <a:solidFill>
                  <a:srgbClr val="C00000"/>
                </a:solidFill>
                <a:latin typeface="Trebuchet MS" pitchFamily="34" charset="0"/>
              </a:rPr>
              <a:t>en tres </a:t>
            </a:r>
            <a:r>
              <a:rPr lang="es-ES" sz="1800" dirty="0" smtClean="0">
                <a:solidFill>
                  <a:srgbClr val="C00000"/>
                </a:solidFill>
                <a:latin typeface="Trebuchet MS" pitchFamily="34" charset="0"/>
              </a:rPr>
              <a:t>ámbitos</a:t>
            </a:r>
            <a:endParaRPr lang="es-ES" sz="1800" dirty="0">
              <a:solidFill>
                <a:srgbClr val="C00000"/>
              </a:solidFill>
              <a:latin typeface="Trebuchet MS" pitchFamily="34" charset="0"/>
            </a:endParaRPr>
          </a:p>
          <a:p>
            <a:endParaRPr lang="es-ES" sz="1800" dirty="0">
              <a:latin typeface="Trebuchet MS" pitchFamily="34" charset="0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395536" y="1772816"/>
            <a:ext cx="8784976" cy="69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1400" dirty="0">
                <a:latin typeface="Trebuchet MS" pitchFamily="34" charset="0"/>
              </a:rPr>
              <a:t>La definición del sistema normativo se ha realizado partir de un concepto integrador de los diferentes ámbitos de aplicación</a:t>
            </a:r>
          </a:p>
        </p:txBody>
      </p:sp>
      <p:sp>
        <p:nvSpPr>
          <p:cNvPr id="13" name="5 Marcador de número de diapositiva"/>
          <p:cNvSpPr txBox="1">
            <a:spLocks/>
          </p:cNvSpPr>
          <p:nvPr/>
        </p:nvSpPr>
        <p:spPr>
          <a:xfrm>
            <a:off x="6470848" y="638132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r" defTabSz="914400" rtl="0" eaLnBrk="1" latinLnBrk="0" hangingPunct="1"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E02BB9C-95E4-42EE-ADAD-24639627C298}" type="slidenum">
              <a:rPr lang="es-ES" smtClean="0"/>
              <a:pPr/>
              <a:t>15</a:t>
            </a:fld>
            <a:endParaRPr lang="es-ES" dirty="0"/>
          </a:p>
        </p:txBody>
      </p:sp>
      <p:pic>
        <p:nvPicPr>
          <p:cNvPr id="14" name="Picture 2" descr="C:\Archivos de programa\Microsoft Office\MEDIA\OFFICE14\Bullets\BD10265_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70" y="1907123"/>
            <a:ext cx="201166" cy="201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14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707382"/>
            <a:ext cx="8892479" cy="36739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8999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 txBox="1">
            <a:spLocks/>
          </p:cNvSpPr>
          <p:nvPr/>
        </p:nvSpPr>
        <p:spPr bwMode="auto">
          <a:xfrm>
            <a:off x="251520" y="1479267"/>
            <a:ext cx="84969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s-ES"/>
            </a:defPPr>
            <a:lvl1pPr>
              <a:defRPr b="1" kern="0">
                <a:solidFill>
                  <a:srgbClr val="C00000"/>
                </a:solidFill>
                <a:latin typeface="Trebuchet MS" pitchFamily="34" charset="0"/>
                <a:ea typeface="+mj-ea"/>
                <a:cs typeface="Arial" charset="0"/>
              </a:defRPr>
            </a:lvl1pPr>
            <a:lvl2pPr>
              <a:defRPr sz="2400">
                <a:solidFill>
                  <a:srgbClr val="6A8C9D"/>
                </a:solidFill>
                <a:cs typeface="Arial" charset="0"/>
              </a:defRPr>
            </a:lvl2pPr>
            <a:lvl3pPr>
              <a:defRPr sz="2400">
                <a:solidFill>
                  <a:srgbClr val="6A8C9D"/>
                </a:solidFill>
                <a:cs typeface="Arial" charset="0"/>
              </a:defRPr>
            </a:lvl3pPr>
            <a:lvl4pPr>
              <a:defRPr sz="2400">
                <a:solidFill>
                  <a:srgbClr val="6A8C9D"/>
                </a:solidFill>
                <a:cs typeface="Arial" charset="0"/>
              </a:defRPr>
            </a:lvl4pPr>
            <a:lvl5pPr>
              <a:defRPr sz="2400">
                <a:solidFill>
                  <a:srgbClr val="6A8C9D"/>
                </a:solidFill>
                <a:cs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6A8C9D"/>
                </a:solidFill>
                <a:cs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6A8C9D"/>
                </a:solidFill>
                <a:cs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6A8C9D"/>
                </a:solidFill>
                <a:cs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6A8C9D"/>
                </a:solidFill>
                <a:cs typeface="Arial" charset="0"/>
              </a:defRPr>
            </a:lvl9pPr>
          </a:lstStyle>
          <a:p>
            <a:r>
              <a:rPr lang="es-ES" dirty="0" smtClean="0"/>
              <a:t>Nivel de distintivo alcanzado tras la evaluación:</a:t>
            </a:r>
            <a:endParaRPr lang="es-ES_tradnl" dirty="0"/>
          </a:p>
        </p:txBody>
      </p:sp>
      <p:sp>
        <p:nvSpPr>
          <p:cNvPr id="5" name="5 Marcador de número de diapositiva"/>
          <p:cNvSpPr txBox="1">
            <a:spLocks/>
          </p:cNvSpPr>
          <p:nvPr/>
        </p:nvSpPr>
        <p:spPr>
          <a:xfrm>
            <a:off x="6470848" y="638132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r" defTabSz="914400" rtl="0" eaLnBrk="1" latinLnBrk="0" hangingPunct="1"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E02BB9C-95E4-42EE-ADAD-24639627C298}" type="slidenum">
              <a:rPr lang="es-ES" smtClean="0">
                <a:solidFill>
                  <a:prstClr val="white"/>
                </a:solidFill>
              </a:rPr>
              <a:pPr/>
              <a:t>16</a:t>
            </a:fld>
            <a:endParaRPr lang="es-ES">
              <a:solidFill>
                <a:prstClr val="white"/>
              </a:solidFill>
            </a:endParaRPr>
          </a:p>
        </p:txBody>
      </p:sp>
      <p:pic>
        <p:nvPicPr>
          <p:cNvPr id="25602" name="Imagen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132856"/>
            <a:ext cx="8816718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3357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E02BB9C-95E4-42EE-ADAD-24639627C298}" type="slidenum">
              <a:rPr lang="es-ES" smtClean="0"/>
              <a:pPr/>
              <a:t>17</a:t>
            </a:fld>
            <a:endParaRPr lang="es-ES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1827708" y="201066"/>
            <a:ext cx="554461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s-ES"/>
            </a:defPPr>
            <a:lvl1pPr>
              <a:defRPr b="1" kern="0">
                <a:solidFill>
                  <a:srgbClr val="C00000"/>
                </a:solidFill>
                <a:latin typeface="Trebuchet MS" pitchFamily="34" charset="0"/>
                <a:ea typeface="+mj-ea"/>
                <a:cs typeface="Arial" charset="0"/>
              </a:defRPr>
            </a:lvl1pPr>
            <a:lvl2pPr>
              <a:defRPr sz="2400">
                <a:solidFill>
                  <a:srgbClr val="6A8C9D"/>
                </a:solidFill>
                <a:cs typeface="Arial" charset="0"/>
              </a:defRPr>
            </a:lvl2pPr>
            <a:lvl3pPr>
              <a:defRPr sz="2400">
                <a:solidFill>
                  <a:srgbClr val="6A8C9D"/>
                </a:solidFill>
                <a:cs typeface="Arial" charset="0"/>
              </a:defRPr>
            </a:lvl3pPr>
            <a:lvl4pPr>
              <a:defRPr sz="2400">
                <a:solidFill>
                  <a:srgbClr val="6A8C9D"/>
                </a:solidFill>
                <a:cs typeface="Arial" charset="0"/>
              </a:defRPr>
            </a:lvl4pPr>
            <a:lvl5pPr>
              <a:defRPr sz="2400">
                <a:solidFill>
                  <a:srgbClr val="6A8C9D"/>
                </a:solidFill>
                <a:cs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6A8C9D"/>
                </a:solidFill>
                <a:cs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6A8C9D"/>
                </a:solidFill>
                <a:cs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6A8C9D"/>
                </a:solidFill>
                <a:cs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6A8C9D"/>
                </a:solidFill>
                <a:cs typeface="Arial" charset="0"/>
              </a:defRPr>
            </a:lvl9pPr>
          </a:lstStyle>
          <a:p>
            <a:pPr algn="ctr"/>
            <a:r>
              <a:rPr lang="es-ES" dirty="0"/>
              <a:t>Directrices para la implementación </a:t>
            </a:r>
            <a:endParaRPr lang="es-ES" dirty="0" smtClean="0"/>
          </a:p>
          <a:p>
            <a:pPr algn="ctr"/>
            <a:r>
              <a:rPr lang="es-ES" dirty="0" smtClean="0"/>
              <a:t>de </a:t>
            </a:r>
            <a:r>
              <a:rPr lang="es-ES" dirty="0"/>
              <a:t>las </a:t>
            </a:r>
            <a:r>
              <a:rPr lang="es-ES" dirty="0" smtClean="0"/>
              <a:t>normas</a:t>
            </a:r>
            <a:endParaRPr lang="es-E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559" y="1196752"/>
            <a:ext cx="5397713" cy="5550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1827708" y="3304729"/>
            <a:ext cx="5480596" cy="3096344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612476" y="2996952"/>
            <a:ext cx="2874168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>
            <a:defPPr>
              <a:defRPr lang="fr-FR"/>
            </a:defPPr>
            <a:lvl1pPr algn="ctr">
              <a:defRPr sz="1400" b="1">
                <a:solidFill>
                  <a:schemeClr val="bg1"/>
                </a:solidFill>
                <a:latin typeface="Century Gothic" pitchFamily="34" charset="0"/>
                <a:cs typeface="Arial" pitchFamily="34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>
              <a:defRPr/>
            </a:pPr>
            <a:r>
              <a:rPr lang="es-ES_tradnl" sz="900" dirty="0" smtClean="0">
                <a:solidFill>
                  <a:schemeClr val="tx1"/>
                </a:solidFill>
                <a:latin typeface="Trebuchet MS" pitchFamily="34" charset="0"/>
              </a:rPr>
              <a:t>Reglamentos y procedimientos de certificación</a:t>
            </a:r>
            <a:endParaRPr lang="es-ES_tradnl" sz="900" dirty="0">
              <a:solidFill>
                <a:schemeClr val="tx1"/>
              </a:solidFill>
              <a:latin typeface="Trebuchet MS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8002" y="243072"/>
            <a:ext cx="2064438" cy="476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4624"/>
            <a:ext cx="1152128" cy="810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1733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E02BB9C-95E4-42EE-ADAD-24639627C298}" type="slidenum">
              <a:rPr lang="es-ES" smtClean="0"/>
              <a:pPr/>
              <a:t>18</a:t>
            </a:fld>
            <a:endParaRPr lang="es-ES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234656" y="476672"/>
            <a:ext cx="786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s-ES"/>
            </a:defPPr>
            <a:lvl1pPr>
              <a:defRPr b="1" kern="0">
                <a:solidFill>
                  <a:srgbClr val="C00000"/>
                </a:solidFill>
                <a:latin typeface="Trebuchet MS" pitchFamily="34" charset="0"/>
                <a:ea typeface="+mj-ea"/>
                <a:cs typeface="Arial" charset="0"/>
              </a:defRPr>
            </a:lvl1pPr>
            <a:lvl2pPr>
              <a:defRPr sz="2400">
                <a:solidFill>
                  <a:srgbClr val="6A8C9D"/>
                </a:solidFill>
                <a:cs typeface="Arial" charset="0"/>
              </a:defRPr>
            </a:lvl2pPr>
            <a:lvl3pPr>
              <a:defRPr sz="2400">
                <a:solidFill>
                  <a:srgbClr val="6A8C9D"/>
                </a:solidFill>
                <a:cs typeface="Arial" charset="0"/>
              </a:defRPr>
            </a:lvl3pPr>
            <a:lvl4pPr>
              <a:defRPr sz="2400">
                <a:solidFill>
                  <a:srgbClr val="6A8C9D"/>
                </a:solidFill>
                <a:cs typeface="Arial" charset="0"/>
              </a:defRPr>
            </a:lvl4pPr>
            <a:lvl5pPr>
              <a:defRPr sz="2400">
                <a:solidFill>
                  <a:srgbClr val="6A8C9D"/>
                </a:solidFill>
                <a:cs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6A8C9D"/>
                </a:solidFill>
                <a:cs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6A8C9D"/>
                </a:solidFill>
                <a:cs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6A8C9D"/>
                </a:solidFill>
                <a:cs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6A8C9D"/>
                </a:solidFill>
                <a:cs typeface="Arial" charset="0"/>
              </a:defRPr>
            </a:lvl9pPr>
          </a:lstStyle>
          <a:p>
            <a:r>
              <a:rPr lang="es-ES" dirty="0"/>
              <a:t>Modalidades de asistencia técnica: </a:t>
            </a:r>
          </a:p>
        </p:txBody>
      </p:sp>
      <p:sp>
        <p:nvSpPr>
          <p:cNvPr id="5" name="4 Rectángulo"/>
          <p:cNvSpPr/>
          <p:nvPr/>
        </p:nvSpPr>
        <p:spPr>
          <a:xfrm>
            <a:off x="2736304" y="3170292"/>
            <a:ext cx="493204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s-ES" sz="3200" dirty="0" err="1"/>
              <a:t>SFs</a:t>
            </a:r>
            <a:r>
              <a:rPr lang="es-ES" sz="3200" dirty="0"/>
              <a:t> (sesiones formativas</a:t>
            </a:r>
            <a:r>
              <a:rPr lang="es-ES" sz="3200" dirty="0" smtClean="0"/>
              <a:t>)</a:t>
            </a:r>
          </a:p>
          <a:p>
            <a:pPr lvl="0">
              <a:lnSpc>
                <a:spcPct val="150000"/>
              </a:lnSpc>
            </a:pPr>
            <a:r>
              <a:rPr lang="es-ES" sz="3200" dirty="0" err="1" smtClean="0"/>
              <a:t>AIs</a:t>
            </a:r>
            <a:r>
              <a:rPr lang="es-ES" sz="3200" dirty="0" smtClean="0"/>
              <a:t> </a:t>
            </a:r>
            <a:r>
              <a:rPr lang="es-ES" sz="3200" dirty="0"/>
              <a:t>(asistencias técnicas individualizadas)</a:t>
            </a:r>
          </a:p>
          <a:p>
            <a:pPr lvl="0">
              <a:lnSpc>
                <a:spcPct val="150000"/>
              </a:lnSpc>
            </a:pPr>
            <a:r>
              <a:rPr lang="es-ES" sz="3200" dirty="0" err="1"/>
              <a:t>ACs</a:t>
            </a:r>
            <a:r>
              <a:rPr lang="es-ES" sz="3200" dirty="0"/>
              <a:t> (asistencias colectivas)</a:t>
            </a:r>
          </a:p>
        </p:txBody>
      </p:sp>
      <p:sp>
        <p:nvSpPr>
          <p:cNvPr id="6" name="5 Flecha derecha"/>
          <p:cNvSpPr/>
          <p:nvPr/>
        </p:nvSpPr>
        <p:spPr>
          <a:xfrm>
            <a:off x="2110222" y="3583817"/>
            <a:ext cx="360040" cy="288032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Flecha derecha"/>
          <p:cNvSpPr/>
          <p:nvPr/>
        </p:nvSpPr>
        <p:spPr>
          <a:xfrm>
            <a:off x="2168570" y="5733256"/>
            <a:ext cx="360040" cy="288032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Flecha derecha"/>
          <p:cNvSpPr/>
          <p:nvPr/>
        </p:nvSpPr>
        <p:spPr>
          <a:xfrm>
            <a:off x="2153224" y="4405754"/>
            <a:ext cx="360040" cy="288032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Rectángulo"/>
          <p:cNvSpPr/>
          <p:nvPr/>
        </p:nvSpPr>
        <p:spPr>
          <a:xfrm>
            <a:off x="307322" y="1059994"/>
            <a:ext cx="839580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latin typeface="Trebuchet MS" pitchFamily="34" charset="0"/>
              </a:rPr>
              <a:t>M</a:t>
            </a:r>
            <a:r>
              <a:rPr lang="es-ES" dirty="0" smtClean="0">
                <a:latin typeface="Trebuchet MS" pitchFamily="34" charset="0"/>
              </a:rPr>
              <a:t>etodología, </a:t>
            </a:r>
          </a:p>
          <a:p>
            <a:endParaRPr lang="es-ES" dirty="0" smtClean="0">
              <a:latin typeface="Trebuchet MS" pitchFamily="34" charset="0"/>
            </a:endParaRPr>
          </a:p>
          <a:p>
            <a:r>
              <a:rPr lang="es-ES" dirty="0" smtClean="0">
                <a:latin typeface="Trebuchet MS" pitchFamily="34" charset="0"/>
              </a:rPr>
              <a:t>Organiza </a:t>
            </a:r>
            <a:r>
              <a:rPr lang="es-ES" dirty="0">
                <a:latin typeface="Trebuchet MS" pitchFamily="34" charset="0"/>
              </a:rPr>
              <a:t>la asistencia a las empresas en periodos </a:t>
            </a:r>
            <a:r>
              <a:rPr lang="es-ES" dirty="0" smtClean="0">
                <a:latin typeface="Trebuchet MS" pitchFamily="34" charset="0"/>
              </a:rPr>
              <a:t>temporales (</a:t>
            </a:r>
            <a:r>
              <a:rPr lang="es-ES" b="1" dirty="0" smtClean="0">
                <a:latin typeface="Trebuchet MS" pitchFamily="34" charset="0"/>
              </a:rPr>
              <a:t>bloques de asistencia</a:t>
            </a:r>
            <a:r>
              <a:rPr lang="es-ES" dirty="0" smtClean="0">
                <a:latin typeface="Trebuchet MS" pitchFamily="34" charset="0"/>
              </a:rPr>
              <a:t>), </a:t>
            </a:r>
          </a:p>
          <a:p>
            <a:endParaRPr lang="es-ES" dirty="0" smtClean="0">
              <a:latin typeface="Trebuchet MS" pitchFamily="34" charset="0"/>
            </a:endParaRPr>
          </a:p>
          <a:p>
            <a:r>
              <a:rPr lang="es-ES" dirty="0" smtClean="0">
                <a:latin typeface="Trebuchet MS" pitchFamily="34" charset="0"/>
              </a:rPr>
              <a:t>La implementación </a:t>
            </a:r>
            <a:r>
              <a:rPr lang="es-ES" dirty="0">
                <a:latin typeface="Trebuchet MS" pitchFamily="34" charset="0"/>
              </a:rPr>
              <a:t>se realiza sobre conjuntos de empresas (en una única zona o en diversas zonas del país</a:t>
            </a:r>
            <a:r>
              <a:rPr lang="es-ES" dirty="0" smtClean="0">
                <a:latin typeface="Trebuchet MS" pitchFamily="34" charset="0"/>
              </a:rPr>
              <a:t>). </a:t>
            </a:r>
          </a:p>
          <a:p>
            <a:endParaRPr lang="es-ES" dirty="0" smtClean="0">
              <a:latin typeface="Trebuchet MS" pitchFamily="34" charset="0"/>
            </a:endParaRPr>
          </a:p>
          <a:p>
            <a:r>
              <a:rPr lang="es-ES" dirty="0" smtClean="0">
                <a:latin typeface="Trebuchet MS" pitchFamily="34" charset="0"/>
              </a:rPr>
              <a:t>Actividades: </a:t>
            </a:r>
            <a:endParaRPr lang="es-ES" dirty="0">
              <a:latin typeface="Trebuchet MS" pitchFamily="34" charset="0"/>
            </a:endParaRPr>
          </a:p>
        </p:txBody>
      </p:sp>
      <p:sp>
        <p:nvSpPr>
          <p:cNvPr id="11" name="5 Marcador de número de diapositiva"/>
          <p:cNvSpPr txBox="1">
            <a:spLocks/>
          </p:cNvSpPr>
          <p:nvPr/>
        </p:nvSpPr>
        <p:spPr>
          <a:xfrm>
            <a:off x="6470848" y="652534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r" defTabSz="914400" rtl="0" eaLnBrk="1" latinLnBrk="0" hangingPunct="1"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E02BB9C-95E4-42EE-ADAD-24639627C298}" type="slidenum">
              <a:rPr lang="es-ES" smtClean="0"/>
              <a:pPr/>
              <a:t>18</a:t>
            </a:fld>
            <a:endParaRPr lang="es-ES"/>
          </a:p>
        </p:txBody>
      </p:sp>
      <p:pic>
        <p:nvPicPr>
          <p:cNvPr id="12" name="Picture 2" descr="C:\Archivos de programa\Microsoft Office\MEDIA\OFFICE14\Bullets\BD10265_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73" y="1124744"/>
            <a:ext cx="201166" cy="201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592" y="71293"/>
            <a:ext cx="1152128" cy="810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1426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E02BB9C-95E4-42EE-ADAD-24639627C298}" type="slidenum">
              <a:rPr lang="es-ES" smtClean="0"/>
              <a:pPr/>
              <a:t>19</a:t>
            </a:fld>
            <a:endParaRPr lang="es-ES"/>
          </a:p>
        </p:txBody>
      </p:sp>
      <p:sp>
        <p:nvSpPr>
          <p:cNvPr id="7" name="TextBox 6"/>
          <p:cNvSpPr txBox="1"/>
          <p:nvPr/>
        </p:nvSpPr>
        <p:spPr>
          <a:xfrm>
            <a:off x="554222" y="1700808"/>
            <a:ext cx="813690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s-HN" dirty="0">
                <a:latin typeface="Trebuchet MS" pitchFamily="34" charset="0"/>
              </a:rPr>
              <a:t>Limitada oferta del recurso humano con altas capacidades técnicas para formarse como asesores y auditores de la norma SICCS</a:t>
            </a:r>
            <a:r>
              <a:rPr lang="es-HN" dirty="0" smtClean="0">
                <a:latin typeface="Trebuchet MS" pitchFamily="34" charset="0"/>
              </a:rPr>
              <a:t>.</a:t>
            </a:r>
          </a:p>
          <a:p>
            <a:pPr marL="342900" indent="-342900">
              <a:buFont typeface="Arial" pitchFamily="34" charset="0"/>
              <a:buChar char="•"/>
            </a:pPr>
            <a:endParaRPr lang="es-HN" dirty="0">
              <a:latin typeface="Trebuchet MS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s-HN" dirty="0" smtClean="0">
                <a:latin typeface="Trebuchet MS" pitchFamily="34" charset="0"/>
              </a:rPr>
              <a:t>Honduras no cuenta con formación universitaria especializada en hotelería.</a:t>
            </a:r>
          </a:p>
          <a:p>
            <a:r>
              <a:rPr lang="es-HN" dirty="0" smtClean="0">
                <a:latin typeface="Trebuchet MS" pitchFamily="34" charset="0"/>
              </a:rPr>
              <a:t>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HN" dirty="0" smtClean="0">
                <a:latin typeface="Trebuchet MS" pitchFamily="34" charset="0"/>
              </a:rPr>
              <a:t>Cuenta con una institución que ofrece un nivel técnico universitario en alimentos y bebidas.</a:t>
            </a:r>
          </a:p>
          <a:p>
            <a:endParaRPr lang="es-HN" dirty="0" smtClean="0">
              <a:latin typeface="Trebuchet MS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s-HN" dirty="0" smtClean="0">
                <a:latin typeface="Trebuchet MS" pitchFamily="34" charset="0"/>
              </a:rPr>
              <a:t>Existencia de empresas nacionales que forman auditores en base a la norma ISO.</a:t>
            </a:r>
          </a:p>
          <a:p>
            <a:pPr marL="342900" indent="-342900">
              <a:buFont typeface="Arial" pitchFamily="34" charset="0"/>
              <a:buChar char="•"/>
            </a:pPr>
            <a:endParaRPr lang="es-HN" dirty="0" smtClean="0">
              <a:latin typeface="Trebuchet MS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s-HN" dirty="0" smtClean="0">
                <a:latin typeface="Trebuchet MS" pitchFamily="34" charset="0"/>
              </a:rPr>
              <a:t>Formamos 15  asesores en restaurantes. Los asesores que alcanzaron un nivel adecuado en la implementación en las empresas contaban con una educación universitaria base y experiencia en el rubro.</a:t>
            </a:r>
          </a:p>
          <a:p>
            <a:pPr marL="342900" indent="-342900">
              <a:buFont typeface="Arial" pitchFamily="34" charset="0"/>
              <a:buChar char="•"/>
            </a:pPr>
            <a:endParaRPr lang="es-HN" dirty="0" smtClean="0">
              <a:latin typeface="Trebuchet MS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s-HN" dirty="0" smtClean="0">
                <a:latin typeface="Trebuchet MS" pitchFamily="34" charset="0"/>
              </a:rPr>
              <a:t>La falta de experiencia en Honduras con sistemas de calidad hace necesario que el curso SICCS tenga más contenidos.</a:t>
            </a:r>
            <a:endParaRPr lang="en-US" dirty="0">
              <a:latin typeface="Trebuchet MS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19102"/>
            <a:ext cx="1152128" cy="810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2 CuadroTexto"/>
          <p:cNvSpPr txBox="1"/>
          <p:nvPr/>
        </p:nvSpPr>
        <p:spPr>
          <a:xfrm>
            <a:off x="1979712" y="879683"/>
            <a:ext cx="537649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fr-FR"/>
            </a:defPPr>
            <a:lvl1pPr>
              <a:defRPr sz="2000" b="1" kern="0">
                <a:solidFill>
                  <a:srgbClr val="D20000"/>
                </a:solidFill>
                <a:ea typeface="+mj-ea"/>
                <a:cs typeface="Arial" charset="0"/>
              </a:defRPr>
            </a:lvl1pPr>
            <a:lvl2pPr>
              <a:defRPr sz="2400">
                <a:solidFill>
                  <a:srgbClr val="6A8C9D"/>
                </a:solidFill>
                <a:cs typeface="Arial" charset="0"/>
              </a:defRPr>
            </a:lvl2pPr>
            <a:lvl3pPr>
              <a:defRPr sz="2400">
                <a:solidFill>
                  <a:srgbClr val="6A8C9D"/>
                </a:solidFill>
                <a:cs typeface="Arial" charset="0"/>
              </a:defRPr>
            </a:lvl3pPr>
            <a:lvl4pPr>
              <a:defRPr sz="2400">
                <a:solidFill>
                  <a:srgbClr val="6A8C9D"/>
                </a:solidFill>
                <a:cs typeface="Arial" charset="0"/>
              </a:defRPr>
            </a:lvl4pPr>
            <a:lvl5pPr>
              <a:defRPr sz="2400">
                <a:solidFill>
                  <a:srgbClr val="6A8C9D"/>
                </a:solidFill>
                <a:cs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6A8C9D"/>
                </a:solidFill>
                <a:cs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6A8C9D"/>
                </a:solidFill>
                <a:cs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6A8C9D"/>
                </a:solidFill>
                <a:cs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6A8C9D"/>
                </a:solidFill>
                <a:cs typeface="Arial" charset="0"/>
              </a:defRPr>
            </a:lvl9pPr>
          </a:lstStyle>
          <a:p>
            <a:pPr algn="ctr"/>
            <a:r>
              <a:rPr lang="es-ES" dirty="0" smtClean="0">
                <a:solidFill>
                  <a:srgbClr val="C00000"/>
                </a:solidFill>
                <a:latin typeface="Trebuchet MS" pitchFamily="34" charset="0"/>
              </a:rPr>
              <a:t>Formación de asesores y auditores SICCS, </a:t>
            </a:r>
          </a:p>
          <a:p>
            <a:pPr algn="ctr"/>
            <a:r>
              <a:rPr lang="es-ES" dirty="0" smtClean="0">
                <a:solidFill>
                  <a:srgbClr val="C00000"/>
                </a:solidFill>
                <a:latin typeface="Trebuchet MS" pitchFamily="34" charset="0"/>
              </a:rPr>
              <a:t>experiencia del proyecto USAID </a:t>
            </a:r>
            <a:r>
              <a:rPr lang="es-ES" dirty="0" err="1" smtClean="0">
                <a:solidFill>
                  <a:srgbClr val="C00000"/>
                </a:solidFill>
                <a:latin typeface="Trebuchet MS" pitchFamily="34" charset="0"/>
              </a:rPr>
              <a:t>ProParque</a:t>
            </a:r>
            <a:endParaRPr lang="es-ES" dirty="0" smtClean="0">
              <a:solidFill>
                <a:srgbClr val="C00000"/>
              </a:solidFill>
              <a:latin typeface="Trebuchet MS" pitchFamily="34" charset="0"/>
            </a:endParaRPr>
          </a:p>
        </p:txBody>
      </p:sp>
      <p:pic>
        <p:nvPicPr>
          <p:cNvPr id="11" name="Picture 1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52210"/>
            <a:ext cx="1296144" cy="1144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96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baca\AppData\Local\Temp\notesFFF692\Destinos_turist_PP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2"/>
          <a:stretch/>
        </p:blipFill>
        <p:spPr bwMode="auto">
          <a:xfrm>
            <a:off x="1185120" y="1424309"/>
            <a:ext cx="7810560" cy="4654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088961" y="6078905"/>
            <a:ext cx="2872143" cy="468469"/>
          </a:xfrm>
          <a:prstGeom prst="rect">
            <a:avLst/>
          </a:prstGeom>
        </p:spPr>
        <p:txBody>
          <a:bodyPr wrap="none" lIns="82936" tIns="41469" rIns="82936" bIns="41469">
            <a:spAutoFit/>
          </a:bodyPr>
          <a:lstStyle/>
          <a:p>
            <a:pPr defTabSz="829366"/>
            <a:r>
              <a:rPr lang="en-US" sz="2500" b="1" dirty="0" err="1" smtClean="0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</a:rPr>
              <a:t>Destinos</a:t>
            </a:r>
            <a:r>
              <a:rPr lang="en-US" sz="2500" b="1" dirty="0" smtClean="0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</a:rPr>
              <a:t>Priorizados</a:t>
            </a:r>
            <a:endParaRPr lang="en-US" sz="25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63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E02BB9C-95E4-42EE-ADAD-24639627C298}" type="slidenum">
              <a:rPr lang="es-ES" smtClean="0"/>
              <a:pPr/>
              <a:t>20</a:t>
            </a:fld>
            <a:endParaRPr lang="es-ES"/>
          </a:p>
        </p:txBody>
      </p:sp>
      <p:sp>
        <p:nvSpPr>
          <p:cNvPr id="7" name="TextBox 6"/>
          <p:cNvSpPr txBox="1"/>
          <p:nvPr/>
        </p:nvSpPr>
        <p:spPr>
          <a:xfrm>
            <a:off x="554222" y="1700808"/>
            <a:ext cx="813690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s-HN" dirty="0" smtClean="0">
                <a:latin typeface="Trebuchet MS" pitchFamily="34" charset="0"/>
              </a:rPr>
              <a:t>Para la asesoría de hoteles y restaurantes fue necesario desarrollar materiales que estandarizaran la asistencia técnica.</a:t>
            </a:r>
          </a:p>
          <a:p>
            <a:pPr marL="342900" indent="-342900">
              <a:buFont typeface="Arial" pitchFamily="34" charset="0"/>
              <a:buChar char="•"/>
            </a:pPr>
            <a:endParaRPr lang="es-HN" dirty="0">
              <a:latin typeface="Trebuchet MS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s-HN" dirty="0" smtClean="0">
                <a:latin typeface="Trebuchet MS" pitchFamily="34" charset="0"/>
              </a:rPr>
              <a:t>Las empresas firman la adhesión a la Norma después de la socialización.</a:t>
            </a:r>
          </a:p>
          <a:p>
            <a:r>
              <a:rPr lang="es-HN" dirty="0" smtClean="0">
                <a:latin typeface="Trebuchet MS" pitchFamily="34" charset="0"/>
              </a:rPr>
              <a:t>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HN" dirty="0" smtClean="0">
                <a:latin typeface="Trebuchet MS" pitchFamily="34" charset="0"/>
              </a:rPr>
              <a:t>La asistencia técnica individualizada es muy necesaria. Si la empresa no ha tenido experiencia previa con normas de calidad debe ser más prolongada y pausada.</a:t>
            </a:r>
          </a:p>
          <a:p>
            <a:pPr marL="342900" indent="-342900">
              <a:buFont typeface="Arial" pitchFamily="34" charset="0"/>
              <a:buChar char="•"/>
            </a:pPr>
            <a:endParaRPr lang="es-HN" dirty="0" smtClean="0">
              <a:latin typeface="Trebuchet MS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s-HN" dirty="0" smtClean="0">
                <a:latin typeface="Trebuchet MS" pitchFamily="34" charset="0"/>
              </a:rPr>
              <a:t>La calidad del asesor/a es clave para el éxito y el desarrollo de una buena relación entre asesor, propietaria y gestor interno de calidad.</a:t>
            </a:r>
          </a:p>
          <a:p>
            <a:endParaRPr lang="es-HN" dirty="0" smtClean="0">
              <a:latin typeface="Trebuchet MS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s-HN" dirty="0" smtClean="0">
                <a:latin typeface="Trebuchet MS" pitchFamily="34" charset="0"/>
              </a:rPr>
              <a:t>La asistencia técnica y las auditorías son procesos costos. Es recomendable asegurar el financiamiento antes de iniciar.</a:t>
            </a:r>
          </a:p>
          <a:p>
            <a:pPr marL="342900" indent="-342900">
              <a:buFont typeface="Arial" pitchFamily="34" charset="0"/>
              <a:buChar char="•"/>
            </a:pPr>
            <a:endParaRPr lang="es-HN" dirty="0">
              <a:latin typeface="Trebuchet MS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s-HN" dirty="0" smtClean="0">
                <a:latin typeface="Trebuchet MS" pitchFamily="34" charset="0"/>
              </a:rPr>
              <a:t>Trabajar por regiones reduce costos.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19102"/>
            <a:ext cx="1152128" cy="810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2 CuadroTexto"/>
          <p:cNvSpPr txBox="1"/>
          <p:nvPr/>
        </p:nvSpPr>
        <p:spPr>
          <a:xfrm>
            <a:off x="1979712" y="879683"/>
            <a:ext cx="537649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fr-FR"/>
            </a:defPPr>
            <a:lvl1pPr>
              <a:defRPr sz="2000" b="1" kern="0">
                <a:solidFill>
                  <a:srgbClr val="D20000"/>
                </a:solidFill>
                <a:ea typeface="+mj-ea"/>
                <a:cs typeface="Arial" charset="0"/>
              </a:defRPr>
            </a:lvl1pPr>
            <a:lvl2pPr>
              <a:defRPr sz="2400">
                <a:solidFill>
                  <a:srgbClr val="6A8C9D"/>
                </a:solidFill>
                <a:cs typeface="Arial" charset="0"/>
              </a:defRPr>
            </a:lvl2pPr>
            <a:lvl3pPr>
              <a:defRPr sz="2400">
                <a:solidFill>
                  <a:srgbClr val="6A8C9D"/>
                </a:solidFill>
                <a:cs typeface="Arial" charset="0"/>
              </a:defRPr>
            </a:lvl3pPr>
            <a:lvl4pPr>
              <a:defRPr sz="2400">
                <a:solidFill>
                  <a:srgbClr val="6A8C9D"/>
                </a:solidFill>
                <a:cs typeface="Arial" charset="0"/>
              </a:defRPr>
            </a:lvl4pPr>
            <a:lvl5pPr>
              <a:defRPr sz="2400">
                <a:solidFill>
                  <a:srgbClr val="6A8C9D"/>
                </a:solidFill>
                <a:cs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6A8C9D"/>
                </a:solidFill>
                <a:cs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6A8C9D"/>
                </a:solidFill>
                <a:cs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6A8C9D"/>
                </a:solidFill>
                <a:cs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6A8C9D"/>
                </a:solidFill>
                <a:cs typeface="Arial" charset="0"/>
              </a:defRPr>
            </a:lvl9pPr>
          </a:lstStyle>
          <a:p>
            <a:pPr algn="ctr"/>
            <a:r>
              <a:rPr lang="es-ES" dirty="0" smtClean="0">
                <a:solidFill>
                  <a:srgbClr val="C00000"/>
                </a:solidFill>
                <a:latin typeface="Trebuchet MS" pitchFamily="34" charset="0"/>
              </a:rPr>
              <a:t>Formación de asesores y auditores SICCS, </a:t>
            </a:r>
          </a:p>
          <a:p>
            <a:pPr algn="ctr"/>
            <a:r>
              <a:rPr lang="es-ES" dirty="0" smtClean="0">
                <a:solidFill>
                  <a:srgbClr val="C00000"/>
                </a:solidFill>
                <a:latin typeface="Trebuchet MS" pitchFamily="34" charset="0"/>
              </a:rPr>
              <a:t>experiencia del proyecto USAID </a:t>
            </a:r>
            <a:r>
              <a:rPr lang="es-ES" dirty="0" err="1" smtClean="0">
                <a:solidFill>
                  <a:srgbClr val="C00000"/>
                </a:solidFill>
                <a:latin typeface="Trebuchet MS" pitchFamily="34" charset="0"/>
              </a:rPr>
              <a:t>ProParque</a:t>
            </a:r>
            <a:endParaRPr lang="es-ES" dirty="0" smtClean="0">
              <a:solidFill>
                <a:srgbClr val="C00000"/>
              </a:solidFill>
              <a:latin typeface="Trebuchet MS" pitchFamily="34" charset="0"/>
            </a:endParaRPr>
          </a:p>
        </p:txBody>
      </p:sp>
      <p:pic>
        <p:nvPicPr>
          <p:cNvPr id="11" name="Picture 1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52210"/>
            <a:ext cx="1296144" cy="1144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739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E02BB9C-95E4-42EE-ADAD-24639627C298}" type="slidenum">
              <a:rPr lang="es-ES" smtClean="0"/>
              <a:pPr/>
              <a:t>21</a:t>
            </a:fld>
            <a:endParaRPr lang="es-E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4624"/>
            <a:ext cx="1152128" cy="810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52210"/>
            <a:ext cx="1296144" cy="114454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827584" y="1052736"/>
            <a:ext cx="7056784" cy="4955203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s-HN" sz="2800" dirty="0" smtClean="0"/>
              <a:t>Implementar normas de calidad es un trabajo colaborativo entre instituciones.</a:t>
            </a:r>
          </a:p>
          <a:p>
            <a:endParaRPr lang="es-HN" sz="2800" dirty="0"/>
          </a:p>
          <a:p>
            <a:r>
              <a:rPr lang="es-HN" sz="2800" dirty="0" smtClean="0"/>
              <a:t>Una cultura de calidad se desarrolla lentamente.</a:t>
            </a:r>
          </a:p>
          <a:p>
            <a:endParaRPr lang="es-HN" sz="2800" dirty="0"/>
          </a:p>
          <a:p>
            <a:r>
              <a:rPr lang="es-HN" sz="2800" dirty="0" smtClean="0"/>
              <a:t>Es necesario disponer de recursos económicos y humanos.</a:t>
            </a:r>
          </a:p>
          <a:p>
            <a:endParaRPr lang="es-HN" sz="2800" dirty="0" smtClean="0"/>
          </a:p>
          <a:p>
            <a:endParaRPr lang="es-HN" sz="2800" dirty="0"/>
          </a:p>
          <a:p>
            <a:pPr algn="ctr"/>
            <a:r>
              <a:rPr lang="es-HN" sz="3600" dirty="0" smtClean="0"/>
              <a:t>GRACIAS</a:t>
            </a:r>
            <a:endParaRPr lang="en-US" sz="3600" dirty="0"/>
          </a:p>
        </p:txBody>
      </p:sp>
      <p:pic>
        <p:nvPicPr>
          <p:cNvPr id="29" name="Picture 2" descr="C:\Archivos de programa\Microsoft Office\MEDIA\OFFICE14\Bullets\BD10265_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96915"/>
            <a:ext cx="201166" cy="201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C:\Archivos de programa\Microsoft Office\MEDIA\OFFICE14\Bullets\BD10265_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05" y="2492896"/>
            <a:ext cx="201166" cy="201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C:\Archivos de programa\Microsoft Office\MEDIA\OFFICE14\Bullets\BD10265_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087" y="3728191"/>
            <a:ext cx="201166" cy="201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069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2774880" y="1493725"/>
            <a:ext cx="4492800" cy="829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36" tIns="41469" rIns="82936" bIns="41469" anchor="ctr"/>
          <a:lstStyle/>
          <a:p>
            <a:pPr algn="ctr" defTabSz="829366"/>
            <a:r>
              <a:rPr lang="es-HN" sz="3600" b="1" dirty="0">
                <a:solidFill>
                  <a:srgbClr val="1F497D"/>
                </a:solidFill>
              </a:rPr>
              <a:t>Metas</a:t>
            </a:r>
          </a:p>
        </p:txBody>
      </p:sp>
      <p:sp>
        <p:nvSpPr>
          <p:cNvPr id="4" name="Up Arrow 3"/>
          <p:cNvSpPr/>
          <p:nvPr/>
        </p:nvSpPr>
        <p:spPr bwMode="auto">
          <a:xfrm>
            <a:off x="1599840" y="2875983"/>
            <a:ext cx="1313280" cy="2281199"/>
          </a:xfrm>
          <a:prstGeom prst="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82936" tIns="41469" rIns="82936" bIns="41469" numCol="1" rtlCol="0" anchor="t" anchorCtr="0" compatLnSpc="1">
            <a:prstTxWarp prst="textNoShape">
              <a:avLst/>
            </a:prstTxWarp>
          </a:bodyPr>
          <a:lstStyle/>
          <a:p>
            <a:pPr defTabSz="829366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27840" y="2530345"/>
            <a:ext cx="5460480" cy="3289086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lIns="82936" tIns="41469" rIns="82936" bIns="41469">
            <a:spAutoFit/>
          </a:bodyPr>
          <a:lstStyle/>
          <a:p>
            <a:pPr marL="311013" indent="-311013" defTabSz="829366">
              <a:spcBef>
                <a:spcPct val="20000"/>
              </a:spcBef>
              <a:buFont typeface="Arial" pitchFamily="34" charset="0"/>
              <a:buChar char="•"/>
            </a:pPr>
            <a:r>
              <a:rPr lang="es-ES" sz="2500" b="1" dirty="0">
                <a:solidFill>
                  <a:srgbClr val="C0504D"/>
                </a:solidFill>
                <a:latin typeface="Calibri" pitchFamily="34" charset="0"/>
              </a:rPr>
              <a:t>Mayores ingresos</a:t>
            </a:r>
          </a:p>
          <a:p>
            <a:pPr marL="311013" indent="-311013" defTabSz="829366">
              <a:spcBef>
                <a:spcPct val="20000"/>
              </a:spcBef>
              <a:buFont typeface="Arial" pitchFamily="34" charset="0"/>
              <a:buChar char="•"/>
            </a:pPr>
            <a:endParaRPr lang="es-ES" sz="2500" b="1" dirty="0">
              <a:solidFill>
                <a:srgbClr val="C0504D"/>
              </a:solidFill>
              <a:latin typeface="Calibri" pitchFamily="34" charset="0"/>
            </a:endParaRPr>
          </a:p>
          <a:p>
            <a:pPr marL="311013" indent="-311013" defTabSz="829366">
              <a:spcBef>
                <a:spcPct val="20000"/>
              </a:spcBef>
              <a:buFont typeface="Arial" pitchFamily="34" charset="0"/>
              <a:buChar char="•"/>
            </a:pPr>
            <a:r>
              <a:rPr lang="es-ES" sz="2500" b="1" dirty="0">
                <a:solidFill>
                  <a:srgbClr val="C0504D"/>
                </a:solidFill>
                <a:latin typeface="Calibri" pitchFamily="34" charset="0"/>
              </a:rPr>
              <a:t>Aumentar empleo</a:t>
            </a:r>
          </a:p>
          <a:p>
            <a:pPr marL="311013" indent="-311013" defTabSz="829366">
              <a:spcBef>
                <a:spcPct val="20000"/>
              </a:spcBef>
              <a:buFont typeface="Arial" pitchFamily="34" charset="0"/>
              <a:buChar char="•"/>
            </a:pPr>
            <a:endParaRPr lang="es-ES" sz="2500" b="1" dirty="0">
              <a:solidFill>
                <a:srgbClr val="C0504D"/>
              </a:solidFill>
              <a:latin typeface="Calibri" pitchFamily="34" charset="0"/>
            </a:endParaRPr>
          </a:p>
          <a:p>
            <a:pPr marL="311013" indent="-311013" defTabSz="829366">
              <a:spcBef>
                <a:spcPct val="20000"/>
              </a:spcBef>
              <a:buFont typeface="Arial" pitchFamily="34" charset="0"/>
              <a:buChar char="•"/>
            </a:pPr>
            <a:r>
              <a:rPr lang="es-ES" sz="2500" b="1" dirty="0">
                <a:solidFill>
                  <a:srgbClr val="C0504D"/>
                </a:solidFill>
                <a:latin typeface="Calibri" pitchFamily="34" charset="0"/>
              </a:rPr>
              <a:t>Aumentar calidad</a:t>
            </a:r>
          </a:p>
          <a:p>
            <a:pPr marL="311013" indent="-311013" defTabSz="829366">
              <a:spcBef>
                <a:spcPct val="20000"/>
              </a:spcBef>
              <a:buFont typeface="Arial" pitchFamily="34" charset="0"/>
              <a:buChar char="•"/>
            </a:pPr>
            <a:endParaRPr lang="es-ES" sz="2500" b="1" dirty="0">
              <a:solidFill>
                <a:srgbClr val="C0504D"/>
              </a:solidFill>
              <a:latin typeface="Calibri" pitchFamily="34" charset="0"/>
            </a:endParaRPr>
          </a:p>
          <a:p>
            <a:pPr marL="311013" indent="-311013" defTabSz="829366">
              <a:spcBef>
                <a:spcPct val="20000"/>
              </a:spcBef>
              <a:buFont typeface="Arial" pitchFamily="34" charset="0"/>
              <a:buChar char="•"/>
            </a:pPr>
            <a:r>
              <a:rPr lang="es-ES" sz="2500" b="1" dirty="0">
                <a:solidFill>
                  <a:srgbClr val="C0504D"/>
                </a:solidFill>
                <a:latin typeface="Calibri" pitchFamily="34" charset="0"/>
              </a:rPr>
              <a:t>Reducir barreras a la competitividad</a:t>
            </a:r>
            <a:endParaRPr lang="en-US" sz="2500" b="1" dirty="0">
              <a:solidFill>
                <a:srgbClr val="C0504D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6385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828377" y="2753925"/>
            <a:ext cx="74888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latin typeface="Trebuchet MS" pitchFamily="34" charset="0"/>
              </a:rPr>
              <a:t>Sistema Integrado Centroamericano de Calidad y Sostenibilidad</a:t>
            </a:r>
            <a:endParaRPr lang="es-ES" sz="2800" b="1" dirty="0">
              <a:latin typeface="Trebuchet MS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556" y="448896"/>
            <a:ext cx="3242908" cy="747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6309320"/>
            <a:ext cx="9212263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n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28" y="0"/>
            <a:ext cx="1951224" cy="1908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733" y="4077072"/>
            <a:ext cx="2714120" cy="1909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0486" y="1837675"/>
            <a:ext cx="259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HN" sz="1400" b="1" dirty="0" smtClean="0"/>
              <a:t>Sistema de Integración </a:t>
            </a:r>
            <a:r>
              <a:rPr lang="es-HN" sz="1400" b="1" dirty="0"/>
              <a:t>T</a:t>
            </a:r>
            <a:r>
              <a:rPr lang="es-HN" sz="1400" b="1" dirty="0" smtClean="0"/>
              <a:t>urística Centroamericana 1966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75963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5 Marcador de número de diapositiva"/>
          <p:cNvSpPr txBox="1">
            <a:spLocks/>
          </p:cNvSpPr>
          <p:nvPr/>
        </p:nvSpPr>
        <p:spPr>
          <a:xfrm>
            <a:off x="6470848" y="638132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r" defTabSz="914400" rtl="0" eaLnBrk="1" latinLnBrk="0" hangingPunct="1"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E02BB9C-95E4-42EE-ADAD-24639627C298}" type="slidenum">
              <a:rPr lang="es-ES" smtClean="0"/>
              <a:pPr/>
              <a:t>5</a:t>
            </a:fld>
            <a:endParaRPr lang="es-E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48897"/>
            <a:ext cx="2448272" cy="564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65" y="250449"/>
            <a:ext cx="1366339" cy="961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2 CuadroTexto"/>
          <p:cNvSpPr txBox="1"/>
          <p:nvPr/>
        </p:nvSpPr>
        <p:spPr>
          <a:xfrm>
            <a:off x="323528" y="1311151"/>
            <a:ext cx="791570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fr-FR"/>
            </a:defPPr>
            <a:lvl1pPr>
              <a:defRPr sz="2000" b="1" kern="0">
                <a:solidFill>
                  <a:srgbClr val="D20000"/>
                </a:solidFill>
                <a:ea typeface="+mj-ea"/>
                <a:cs typeface="Arial" charset="0"/>
              </a:defRPr>
            </a:lvl1pPr>
            <a:lvl2pPr>
              <a:defRPr sz="2400">
                <a:solidFill>
                  <a:srgbClr val="6A8C9D"/>
                </a:solidFill>
                <a:cs typeface="Arial" charset="0"/>
              </a:defRPr>
            </a:lvl2pPr>
            <a:lvl3pPr>
              <a:defRPr sz="2400">
                <a:solidFill>
                  <a:srgbClr val="6A8C9D"/>
                </a:solidFill>
                <a:cs typeface="Arial" charset="0"/>
              </a:defRPr>
            </a:lvl3pPr>
            <a:lvl4pPr>
              <a:defRPr sz="2400">
                <a:solidFill>
                  <a:srgbClr val="6A8C9D"/>
                </a:solidFill>
                <a:cs typeface="Arial" charset="0"/>
              </a:defRPr>
            </a:lvl4pPr>
            <a:lvl5pPr>
              <a:defRPr sz="2400">
                <a:solidFill>
                  <a:srgbClr val="6A8C9D"/>
                </a:solidFill>
                <a:cs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6A8C9D"/>
                </a:solidFill>
                <a:cs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6A8C9D"/>
                </a:solidFill>
                <a:cs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6A8C9D"/>
                </a:solidFill>
                <a:cs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6A8C9D"/>
                </a:solidFill>
                <a:cs typeface="Arial" charset="0"/>
              </a:defRPr>
            </a:lvl9pPr>
          </a:lstStyle>
          <a:p>
            <a:r>
              <a:rPr lang="es-ES" sz="2800" dirty="0" smtClean="0">
                <a:solidFill>
                  <a:srgbClr val="C00000"/>
                </a:solidFill>
                <a:latin typeface="Trebuchet MS" pitchFamily="34" charset="0"/>
              </a:rPr>
              <a:t>Antecedentes</a:t>
            </a:r>
            <a:endParaRPr lang="es-ES" sz="2800" dirty="0">
              <a:solidFill>
                <a:srgbClr val="C00000"/>
              </a:solidFill>
              <a:latin typeface="Trebuchet MS" pitchFamily="34" charset="0"/>
            </a:endParaRPr>
          </a:p>
        </p:txBody>
      </p:sp>
      <p:sp>
        <p:nvSpPr>
          <p:cNvPr id="8" name="3 CuadroTexto"/>
          <p:cNvSpPr txBox="1"/>
          <p:nvPr/>
        </p:nvSpPr>
        <p:spPr>
          <a:xfrm>
            <a:off x="539552" y="1844824"/>
            <a:ext cx="835292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Trebuchet MS" pitchFamily="34" charset="0"/>
              </a:rPr>
              <a:t>Panamá – Sello de Calidad Turística - 2011</a:t>
            </a:r>
          </a:p>
          <a:p>
            <a:endParaRPr lang="es-ES" dirty="0" smtClean="0">
              <a:latin typeface="Trebuchet MS" pitchFamily="34" charset="0"/>
            </a:endParaRPr>
          </a:p>
          <a:p>
            <a:r>
              <a:rPr lang="es-ES" dirty="0" smtClean="0">
                <a:latin typeface="Trebuchet MS" pitchFamily="34" charset="0"/>
              </a:rPr>
              <a:t>Costa Rica – Certificado de Sostenibilidad Turística - 2000</a:t>
            </a:r>
          </a:p>
          <a:p>
            <a:endParaRPr lang="es-ES" dirty="0" smtClean="0">
              <a:latin typeface="Trebuchet MS" pitchFamily="34" charset="0"/>
            </a:endParaRPr>
          </a:p>
          <a:p>
            <a:endParaRPr lang="es-ES" dirty="0">
              <a:latin typeface="Trebuchet MS" pitchFamily="34" charset="0"/>
            </a:endParaRPr>
          </a:p>
          <a:p>
            <a:endParaRPr lang="es-ES" dirty="0" smtClean="0">
              <a:latin typeface="Trebuchet MS" pitchFamily="34" charset="0"/>
            </a:endParaRPr>
          </a:p>
          <a:p>
            <a:endParaRPr lang="es-ES" dirty="0">
              <a:latin typeface="Trebuchet MS" pitchFamily="34" charset="0"/>
            </a:endParaRPr>
          </a:p>
          <a:p>
            <a:endParaRPr lang="es-ES" dirty="0" smtClean="0">
              <a:latin typeface="Trebuchet MS" pitchFamily="34" charset="0"/>
            </a:endParaRPr>
          </a:p>
          <a:p>
            <a:r>
              <a:rPr lang="es-ES" dirty="0" smtClean="0">
                <a:latin typeface="Trebuchet MS" pitchFamily="34" charset="0"/>
              </a:rPr>
              <a:t>PROCAPCA: Programa de calidad en el servicio turístico 2006-2013</a:t>
            </a:r>
          </a:p>
          <a:p>
            <a:endParaRPr lang="es-ES" dirty="0" smtClean="0">
              <a:latin typeface="Trebuchet MS" pitchFamily="34" charset="0"/>
            </a:endParaRPr>
          </a:p>
          <a:p>
            <a:r>
              <a:rPr lang="es-ES" dirty="0" smtClean="0">
                <a:latin typeface="Trebuchet MS" pitchFamily="34" charset="0"/>
              </a:rPr>
              <a:t>SICCS: Sistema Integrado Centroamericano de Calidad y Sostenibilidad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s-ES" dirty="0" smtClean="0">
                <a:latin typeface="Trebuchet MS" pitchFamily="34" charset="0"/>
              </a:rPr>
              <a:t>Diagnósticos: 2013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s-ES" dirty="0" smtClean="0">
                <a:latin typeface="Trebuchet MS" pitchFamily="34" charset="0"/>
              </a:rPr>
              <a:t>5 Normas: Hoteles, restaurantes, operadores de turismo, empresas de turismo de aventura y transporte terrestre-</a:t>
            </a:r>
            <a:r>
              <a:rPr lang="es-ES" dirty="0" err="1" smtClean="0">
                <a:latin typeface="Trebuchet MS" pitchFamily="34" charset="0"/>
              </a:rPr>
              <a:t>rent</a:t>
            </a:r>
            <a:r>
              <a:rPr lang="es-ES" dirty="0" smtClean="0">
                <a:latin typeface="Trebuchet MS" pitchFamily="34" charset="0"/>
              </a:rPr>
              <a:t> a car. 2013</a:t>
            </a:r>
          </a:p>
          <a:p>
            <a:endParaRPr lang="es-ES" dirty="0" smtClean="0">
              <a:latin typeface="Trebuchet MS" pitchFamily="34" charset="0"/>
            </a:endParaRPr>
          </a:p>
        </p:txBody>
      </p:sp>
      <p:pic>
        <p:nvPicPr>
          <p:cNvPr id="9" name="Picture 2" descr="C:\Archivos de programa\Microsoft Office\MEDIA\OFFICE14\Bullets\BD10265_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16832"/>
            <a:ext cx="201166" cy="201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Archivos de programa\Microsoft Office\MEDIA\OFFICE14\Bullets\BD10265_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000" y="2492896"/>
            <a:ext cx="201166" cy="201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spora.ws/wp-content/uploads/2014/10/Aecid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839396"/>
            <a:ext cx="2225987" cy="1178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Archivos de programa\Microsoft Office\MEDIA\OFFICE14\Bullets\BD10265_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86" y="4653136"/>
            <a:ext cx="201166" cy="201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Archivos de programa\Microsoft Office\MEDIA\OFFICE14\Bullets\BD10265_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99" y="4149080"/>
            <a:ext cx="201166" cy="201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209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58206" y="548680"/>
            <a:ext cx="53960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dirty="0">
                <a:latin typeface="Trebuchet MS" pitchFamily="34" charset="0"/>
              </a:rPr>
              <a:t>Implementación Honduras: 2014-2015</a:t>
            </a:r>
          </a:p>
        </p:txBody>
      </p:sp>
      <p:pic>
        <p:nvPicPr>
          <p:cNvPr id="5" name="Picture 3" descr="P:\Common\USAID_ProParque\Comunicacion\04. Branding\Logos\logo-USAID_ProParque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7901" y="5517232"/>
            <a:ext cx="369664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756085"/>
            <a:ext cx="12192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5" t="18160" r="5728" b="22877"/>
          <a:stretch/>
        </p:blipFill>
        <p:spPr bwMode="auto">
          <a:xfrm>
            <a:off x="4764112" y="3717032"/>
            <a:ext cx="2133986" cy="1295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iPerez\Documents\IHT\Logo 2014 IHT\iht-log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062" y="2267804"/>
            <a:ext cx="2592288" cy="1182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0 Imagen"/>
          <p:cNvPicPr/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139952" y="2235869"/>
            <a:ext cx="432435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3949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E02BB9C-95E4-42EE-ADAD-24639627C298}" type="slidenum">
              <a:rPr lang="es-ES" smtClean="0"/>
              <a:pPr/>
              <a:t>7</a:t>
            </a:fld>
            <a:endParaRPr lang="es-ES"/>
          </a:p>
        </p:txBody>
      </p:sp>
      <p:sp>
        <p:nvSpPr>
          <p:cNvPr id="3" name="2 CuadroTexto"/>
          <p:cNvSpPr txBox="1"/>
          <p:nvPr/>
        </p:nvSpPr>
        <p:spPr>
          <a:xfrm>
            <a:off x="302777" y="625949"/>
            <a:ext cx="791570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fr-FR"/>
            </a:defPPr>
            <a:lvl1pPr>
              <a:defRPr sz="2000" b="1" kern="0">
                <a:solidFill>
                  <a:srgbClr val="D20000"/>
                </a:solidFill>
                <a:ea typeface="+mj-ea"/>
                <a:cs typeface="Arial" charset="0"/>
              </a:defRPr>
            </a:lvl1pPr>
            <a:lvl2pPr>
              <a:defRPr sz="2400">
                <a:solidFill>
                  <a:srgbClr val="6A8C9D"/>
                </a:solidFill>
                <a:cs typeface="Arial" charset="0"/>
              </a:defRPr>
            </a:lvl2pPr>
            <a:lvl3pPr>
              <a:defRPr sz="2400">
                <a:solidFill>
                  <a:srgbClr val="6A8C9D"/>
                </a:solidFill>
                <a:cs typeface="Arial" charset="0"/>
              </a:defRPr>
            </a:lvl3pPr>
            <a:lvl4pPr>
              <a:defRPr sz="2400">
                <a:solidFill>
                  <a:srgbClr val="6A8C9D"/>
                </a:solidFill>
                <a:cs typeface="Arial" charset="0"/>
              </a:defRPr>
            </a:lvl4pPr>
            <a:lvl5pPr>
              <a:defRPr sz="2400">
                <a:solidFill>
                  <a:srgbClr val="6A8C9D"/>
                </a:solidFill>
                <a:cs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6A8C9D"/>
                </a:solidFill>
                <a:cs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6A8C9D"/>
                </a:solidFill>
                <a:cs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6A8C9D"/>
                </a:solidFill>
                <a:cs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6A8C9D"/>
                </a:solidFill>
                <a:cs typeface="Arial" charset="0"/>
              </a:defRPr>
            </a:lvl9pPr>
          </a:lstStyle>
          <a:p>
            <a:r>
              <a:rPr lang="es-ES" dirty="0" smtClean="0">
                <a:solidFill>
                  <a:srgbClr val="C00000"/>
                </a:solidFill>
                <a:latin typeface="Trebuchet MS" pitchFamily="34" charset="0"/>
              </a:rPr>
              <a:t>FODA sistemas de calidad región :</a:t>
            </a:r>
            <a:endParaRPr lang="es-ES" dirty="0">
              <a:solidFill>
                <a:srgbClr val="C00000"/>
              </a:solidFill>
              <a:latin typeface="Trebuchet MS" pitchFamily="34" charset="0"/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8706346"/>
              </p:ext>
            </p:extLst>
          </p:nvPr>
        </p:nvGraphicFramePr>
        <p:xfrm>
          <a:off x="467544" y="1055134"/>
          <a:ext cx="8280920" cy="561422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{F5AB1C69-6EDB-4FF4-983F-18BD219EF322}</a:tableStyleId>
              </a:tblPr>
              <a:tblGrid>
                <a:gridCol w="3992586"/>
                <a:gridCol w="4288334"/>
              </a:tblGrid>
              <a:tr h="260356">
                <a:tc grid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1600" b="1" kern="1200" dirty="0">
                        <a:solidFill>
                          <a:schemeClr val="bg1"/>
                        </a:solidFill>
                        <a:latin typeface="Trebuchet MS" pitchFamily="34" charset="0"/>
                        <a:ea typeface="+mn-ea"/>
                        <a:cs typeface="+mn-cs"/>
                      </a:endParaRPr>
                    </a:p>
                  </a:txBody>
                  <a:tcPr marL="34935" marR="3493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11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935" marR="34935" marT="0" marB="0" anchor="ctr">
                    <a:solidFill>
                      <a:schemeClr val="accent2"/>
                    </a:solidFill>
                  </a:tcPr>
                </a:tc>
              </a:tr>
              <a:tr h="39053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b="1" kern="1200" dirty="0" smtClean="0">
                          <a:solidFill>
                            <a:schemeClr val="bg1"/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FORTALEZAS</a:t>
                      </a:r>
                    </a:p>
                  </a:txBody>
                  <a:tcPr marL="34935" marR="34935" marT="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b="1" kern="1200" dirty="0" smtClean="0">
                          <a:solidFill>
                            <a:schemeClr val="bg1"/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OPORTUNIDADES</a:t>
                      </a:r>
                    </a:p>
                  </a:txBody>
                  <a:tcPr marL="34935" marR="34935" marT="0" marB="0" anchor="ctr">
                    <a:solidFill>
                      <a:schemeClr val="accent2"/>
                    </a:solidFill>
                  </a:tcPr>
                </a:tc>
              </a:tr>
              <a:tr h="4963336">
                <a:tc>
                  <a:txBody>
                    <a:bodyPr/>
                    <a:lstStyle/>
                    <a:p>
                      <a:pPr marL="171450" marR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s-ES" sz="2000" b="0" kern="1200" dirty="0" smtClean="0">
                          <a:solidFill>
                            <a:schemeClr val="dk1"/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Existencia </a:t>
                      </a:r>
                      <a:r>
                        <a:rPr lang="es-ES" sz="2000" b="0" kern="1200" baseline="0" dirty="0" smtClean="0">
                          <a:solidFill>
                            <a:schemeClr val="dk1"/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de normas técnicas y buenas prácticas.</a:t>
                      </a:r>
                    </a:p>
                    <a:p>
                      <a:pPr marL="171450" marR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lang="es-ES" sz="2000" b="0" kern="1200" dirty="0" smtClean="0">
                        <a:solidFill>
                          <a:schemeClr val="dk1"/>
                        </a:solidFill>
                        <a:latin typeface="Trebuchet MS" pitchFamily="34" charset="0"/>
                        <a:ea typeface="+mn-ea"/>
                        <a:cs typeface="+mn-cs"/>
                      </a:endParaRPr>
                    </a:p>
                    <a:p>
                      <a:pPr marL="171450" indent="-171450" algn="just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s-ES" sz="2000" b="0" kern="1200" dirty="0" smtClean="0">
                          <a:solidFill>
                            <a:schemeClr val="dk1"/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Interés de los empresarios.</a:t>
                      </a:r>
                    </a:p>
                    <a:p>
                      <a:pPr marL="171450" indent="-171450" algn="just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endParaRPr lang="es-ES" sz="2000" b="0" kern="1200" baseline="0" dirty="0" smtClean="0">
                        <a:solidFill>
                          <a:schemeClr val="dk1"/>
                        </a:solidFill>
                        <a:latin typeface="Trebuchet MS" pitchFamily="34" charset="0"/>
                        <a:ea typeface="+mn-ea"/>
                        <a:cs typeface="+mn-cs"/>
                      </a:endParaRPr>
                    </a:p>
                    <a:p>
                      <a:pPr marL="171450" indent="-171450" algn="just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s-ES" sz="2000" b="0" kern="1200" dirty="0" smtClean="0">
                          <a:solidFill>
                            <a:schemeClr val="dk1"/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Sector consciente sobre la necesidad de un desarrollo</a:t>
                      </a:r>
                      <a:r>
                        <a:rPr lang="es-ES" sz="2000" b="0" kern="1200" baseline="0" dirty="0" smtClean="0">
                          <a:solidFill>
                            <a:schemeClr val="dk1"/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 turístico sostenible.</a:t>
                      </a:r>
                    </a:p>
                    <a:p>
                      <a:pPr marL="171450" indent="-171450" algn="just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endParaRPr lang="es-ES" sz="2000" b="0" kern="1200" baseline="0" dirty="0" smtClean="0">
                        <a:solidFill>
                          <a:schemeClr val="dk1"/>
                        </a:solidFill>
                        <a:latin typeface="Trebuchet MS" pitchFamily="34" charset="0"/>
                        <a:ea typeface="+mn-ea"/>
                        <a:cs typeface="+mn-cs"/>
                      </a:endParaRP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s-CO" sz="2000" b="0" kern="1200" baseline="0" dirty="0" smtClean="0">
                          <a:solidFill>
                            <a:schemeClr val="dk1"/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Direcciones y secretarías de turismo interesadas. 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s-ES" sz="2000" b="0" kern="1200" dirty="0" smtClean="0">
                        <a:solidFill>
                          <a:schemeClr val="dk1"/>
                        </a:solidFill>
                        <a:latin typeface="Trebuchet MS" pitchFamily="34" charset="0"/>
                        <a:ea typeface="+mn-ea"/>
                        <a:cs typeface="+mn-cs"/>
                      </a:endParaRPr>
                    </a:p>
                  </a:txBody>
                  <a:tcPr marL="34935" marR="34935" marT="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s-ES" sz="2000" b="0" kern="1200" dirty="0" smtClean="0">
                          <a:solidFill>
                            <a:schemeClr val="dk1"/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Sostenibilidad y competitividad son</a:t>
                      </a:r>
                      <a:r>
                        <a:rPr lang="es-ES" sz="2000" b="0" kern="1200" baseline="0" dirty="0" smtClean="0">
                          <a:solidFill>
                            <a:schemeClr val="dk1"/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2000" b="0" kern="1200" dirty="0" smtClean="0">
                          <a:solidFill>
                            <a:schemeClr val="dk1"/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política estratégica en los países.</a:t>
                      </a:r>
                    </a:p>
                    <a:p>
                      <a:pPr marL="171450" marR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lang="es-ES" sz="2000" b="0" kern="1200" dirty="0" smtClean="0">
                        <a:solidFill>
                          <a:schemeClr val="dk1"/>
                        </a:solidFill>
                        <a:latin typeface="Trebuchet MS" pitchFamily="34" charset="0"/>
                        <a:ea typeface="+mn-ea"/>
                        <a:cs typeface="+mn-cs"/>
                      </a:endParaRPr>
                    </a:p>
                    <a:p>
                      <a:pPr marL="171450" marR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s-ES" sz="2000" b="0" kern="1200" dirty="0" smtClean="0">
                          <a:solidFill>
                            <a:schemeClr val="dk1"/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El sistema de integración</a:t>
                      </a:r>
                      <a:r>
                        <a:rPr lang="es-ES" sz="2000" b="0" kern="1200" baseline="0" dirty="0" smtClean="0">
                          <a:solidFill>
                            <a:schemeClr val="dk1"/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 regional (SICA/SITCA) como elemento aglutinador de políticas.</a:t>
                      </a:r>
                    </a:p>
                    <a:p>
                      <a:pPr marL="171450" marR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lang="es-ES" sz="2000" b="0" kern="1200" baseline="0" dirty="0" smtClean="0">
                        <a:solidFill>
                          <a:schemeClr val="dk1"/>
                        </a:solidFill>
                        <a:latin typeface="Trebuchet MS" pitchFamily="34" charset="0"/>
                        <a:ea typeface="+mn-ea"/>
                        <a:cs typeface="+mn-cs"/>
                      </a:endParaRPr>
                    </a:p>
                    <a:p>
                      <a:pPr marL="171450" marR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s-ES" sz="2000" b="0" kern="1200" dirty="0" smtClean="0">
                          <a:solidFill>
                            <a:schemeClr val="dk1"/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Exigencia por parte de turoperadores internacionales de estándares de calidad en el servicio.</a:t>
                      </a:r>
                    </a:p>
                    <a:p>
                      <a:pPr marL="171450" marR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lang="es-ES" sz="2000" b="0" kern="1200" dirty="0" smtClean="0">
                        <a:solidFill>
                          <a:schemeClr val="dk1"/>
                        </a:solidFill>
                        <a:latin typeface="Trebuchet MS" pitchFamily="34" charset="0"/>
                        <a:ea typeface="+mn-ea"/>
                        <a:cs typeface="+mn-cs"/>
                      </a:endParaRPr>
                    </a:p>
                    <a:p>
                      <a:pPr marL="171450" marR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s-CO" sz="2000" b="0" kern="1200" dirty="0" smtClean="0">
                          <a:solidFill>
                            <a:schemeClr val="dk1"/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La mayor parte de los países disponen de planes y programas de capacitación para el sector.</a:t>
                      </a:r>
                      <a:endParaRPr lang="es-ES" sz="2000" b="0" kern="1200" dirty="0">
                        <a:solidFill>
                          <a:schemeClr val="dk1"/>
                        </a:solidFill>
                        <a:latin typeface="Trebuchet MS" pitchFamily="34" charset="0"/>
                        <a:ea typeface="+mn-ea"/>
                        <a:cs typeface="+mn-cs"/>
                      </a:endParaRPr>
                    </a:p>
                  </a:txBody>
                  <a:tcPr marL="34935" marR="34935" marT="0" marB="0" anchor="ctr">
                    <a:solidFill>
                      <a:srgbClr val="FEF9F4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6100" y="61347"/>
            <a:ext cx="2448272" cy="564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1976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E02BB9C-95E4-42EE-ADAD-24639627C298}" type="slidenum">
              <a:rPr lang="es-ES" smtClean="0"/>
              <a:pPr/>
              <a:t>8</a:t>
            </a:fld>
            <a:endParaRPr lang="es-ES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2673575"/>
              </p:ext>
            </p:extLst>
          </p:nvPr>
        </p:nvGraphicFramePr>
        <p:xfrm>
          <a:off x="107504" y="8839"/>
          <a:ext cx="8712968" cy="680453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{F5AB1C69-6EDB-4FF4-983F-18BD219EF322}</a:tableStyleId>
              </a:tblPr>
              <a:tblGrid>
                <a:gridCol w="4200895"/>
                <a:gridCol w="4512073"/>
              </a:tblGrid>
              <a:tr h="238205">
                <a:tc grid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1200" b="1" kern="1200" dirty="0">
                        <a:solidFill>
                          <a:schemeClr val="bg1"/>
                        </a:solidFill>
                        <a:latin typeface="Trebuchet MS" pitchFamily="34" charset="0"/>
                        <a:ea typeface="+mn-ea"/>
                        <a:cs typeface="+mn-cs"/>
                      </a:endParaRPr>
                    </a:p>
                  </a:txBody>
                  <a:tcPr marL="34935" marR="34935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11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935" marR="34935" marT="0" marB="0" anchor="ctr">
                    <a:solidFill>
                      <a:schemeClr val="accent2"/>
                    </a:solidFill>
                  </a:tcPr>
                </a:tc>
              </a:tr>
              <a:tr h="29441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1" kern="1200" dirty="0" smtClean="0">
                          <a:solidFill>
                            <a:schemeClr val="bg1"/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DEBILIDADES</a:t>
                      </a:r>
                    </a:p>
                  </a:txBody>
                  <a:tcPr marL="34935" marR="34935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1" kern="1200" dirty="0" smtClean="0">
                          <a:solidFill>
                            <a:schemeClr val="bg1"/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AMENAZAS</a:t>
                      </a:r>
                    </a:p>
                  </a:txBody>
                  <a:tcPr marL="34935" marR="34935" marT="0" marB="0" anchor="ctr">
                    <a:solidFill>
                      <a:schemeClr val="accent2"/>
                    </a:solidFill>
                  </a:tcPr>
                </a:tc>
              </a:tr>
              <a:tr h="6271915">
                <a:tc>
                  <a:txBody>
                    <a:bodyPr/>
                    <a:lstStyle/>
                    <a:p>
                      <a:pPr marL="171450" marR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s-ES" sz="1800" b="0" kern="1200" dirty="0" smtClean="0">
                          <a:solidFill>
                            <a:schemeClr val="dk1"/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Débil cultura de calidad y sostenibilidad entre el empresariado. </a:t>
                      </a:r>
                    </a:p>
                    <a:p>
                      <a:pPr marL="171450" marR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lang="es-ES" sz="1800" b="0" kern="1200" dirty="0" smtClean="0">
                        <a:solidFill>
                          <a:schemeClr val="dk1"/>
                        </a:solidFill>
                        <a:latin typeface="Trebuchet MS" pitchFamily="34" charset="0"/>
                        <a:ea typeface="+mn-ea"/>
                        <a:cs typeface="+mn-cs"/>
                      </a:endParaRPr>
                    </a:p>
                    <a:p>
                      <a:pPr marL="171450" marR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s-ES" sz="1800" b="0" kern="1200" dirty="0" smtClean="0">
                          <a:solidFill>
                            <a:schemeClr val="dk1"/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Los sistemas de calidad son valorados más como un elemento de promoción, no como herramienta esencial de gestión.</a:t>
                      </a:r>
                    </a:p>
                    <a:p>
                      <a:pPr marL="171450" marR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lang="es-ES" sz="1800" b="0" kern="1200" dirty="0" smtClean="0">
                        <a:solidFill>
                          <a:schemeClr val="dk1"/>
                        </a:solidFill>
                        <a:latin typeface="Trebuchet MS" pitchFamily="34" charset="0"/>
                        <a:ea typeface="+mn-ea"/>
                        <a:cs typeface="+mn-cs"/>
                      </a:endParaRPr>
                    </a:p>
                    <a:p>
                      <a:pPr marL="171450" marR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s-ES" sz="1800" b="0" kern="1200" dirty="0" smtClean="0">
                          <a:solidFill>
                            <a:schemeClr val="dk1"/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Pocas empresas</a:t>
                      </a:r>
                      <a:r>
                        <a:rPr lang="es-ES" sz="1800" b="0" kern="1200" baseline="0" dirty="0" smtClean="0">
                          <a:solidFill>
                            <a:schemeClr val="dk1"/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 certificadas.</a:t>
                      </a:r>
                    </a:p>
                    <a:p>
                      <a:pPr marL="171450" marR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lang="es-ES" sz="1800" b="0" kern="1200" dirty="0" smtClean="0">
                        <a:solidFill>
                          <a:schemeClr val="dk1"/>
                        </a:solidFill>
                        <a:latin typeface="Trebuchet MS" pitchFamily="34" charset="0"/>
                        <a:ea typeface="+mn-ea"/>
                        <a:cs typeface="+mn-cs"/>
                      </a:endParaRPr>
                    </a:p>
                    <a:p>
                      <a:pPr marL="171450" marR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s-ES" sz="1800" b="0" kern="1200" dirty="0" smtClean="0">
                          <a:solidFill>
                            <a:schemeClr val="dk1"/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Incipiente implantación de normas de calidad. </a:t>
                      </a:r>
                    </a:p>
                    <a:p>
                      <a:pPr marL="171450" marR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lang="es-ES" sz="1800" b="0" kern="1200" dirty="0" smtClean="0">
                        <a:solidFill>
                          <a:schemeClr val="dk1"/>
                        </a:solidFill>
                        <a:latin typeface="Trebuchet MS" pitchFamily="34" charset="0"/>
                        <a:ea typeface="+mn-ea"/>
                        <a:cs typeface="+mn-cs"/>
                      </a:endParaRPr>
                    </a:p>
                    <a:p>
                      <a:pPr marL="171450" marR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s-ES" sz="1800" b="0" kern="1200" dirty="0" smtClean="0">
                          <a:solidFill>
                            <a:schemeClr val="dk1"/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Fuerte dependencia de ayudas institucionales</a:t>
                      </a:r>
                      <a:r>
                        <a:rPr lang="es-ES" sz="1800" b="0" kern="1200" baseline="0" dirty="0" smtClean="0">
                          <a:solidFill>
                            <a:schemeClr val="dk1"/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 y cooperación externa.</a:t>
                      </a:r>
                    </a:p>
                    <a:p>
                      <a:pPr marL="171450" marR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lang="es-ES" sz="1800" b="0" kern="1200" dirty="0" smtClean="0">
                        <a:solidFill>
                          <a:schemeClr val="dk1"/>
                        </a:solidFill>
                        <a:latin typeface="Trebuchet MS" pitchFamily="34" charset="0"/>
                        <a:ea typeface="+mn-ea"/>
                        <a:cs typeface="+mn-cs"/>
                      </a:endParaRPr>
                    </a:p>
                    <a:p>
                      <a:pPr marL="171450" marR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s-ES" sz="1800" b="0" kern="1200" dirty="0" smtClean="0">
                          <a:solidFill>
                            <a:schemeClr val="dk1"/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La estructura empresarial, PYMES, dispone de escasos recursos económicos.</a:t>
                      </a:r>
                    </a:p>
                    <a:p>
                      <a:pPr marL="171450" marR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lang="es-ES" sz="1800" b="0" kern="1200" dirty="0" smtClean="0">
                        <a:solidFill>
                          <a:schemeClr val="dk1"/>
                        </a:solidFill>
                        <a:latin typeface="Trebuchet MS" pitchFamily="34" charset="0"/>
                        <a:ea typeface="+mn-ea"/>
                        <a:cs typeface="+mn-cs"/>
                      </a:endParaRPr>
                    </a:p>
                    <a:p>
                      <a:pPr marL="171450" marR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s-ES" sz="1800" b="0" kern="1200" dirty="0" smtClean="0">
                          <a:solidFill>
                            <a:schemeClr val="dk1"/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Personal</a:t>
                      </a:r>
                      <a:r>
                        <a:rPr lang="es-ES" sz="1800" b="0" kern="1200" baseline="0" dirty="0" smtClean="0">
                          <a:solidFill>
                            <a:schemeClr val="dk1"/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 con limitadas capacidades para ser gestores de calidad.</a:t>
                      </a:r>
                      <a:endParaRPr lang="es-ES" sz="1800" b="0" kern="1200" dirty="0">
                        <a:solidFill>
                          <a:schemeClr val="dk1"/>
                        </a:solidFill>
                        <a:latin typeface="Trebuchet MS" pitchFamily="34" charset="0"/>
                        <a:ea typeface="+mn-ea"/>
                        <a:cs typeface="+mn-cs"/>
                      </a:endParaRPr>
                    </a:p>
                  </a:txBody>
                  <a:tcPr marL="34935" marR="34935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s-ES" sz="1800" b="0" kern="1200" dirty="0" smtClean="0">
                          <a:solidFill>
                            <a:schemeClr val="dk1"/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Progresiva disminución de fondos internacionales destinados el desarrollo de proyectos turísticos en la región.</a:t>
                      </a:r>
                    </a:p>
                    <a:p>
                      <a:pPr marL="171450" marR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lang="es-ES" sz="1800" b="0" kern="1200" dirty="0" smtClean="0">
                        <a:solidFill>
                          <a:schemeClr val="dk1"/>
                        </a:solidFill>
                        <a:latin typeface="Trebuchet MS" pitchFamily="34" charset="0"/>
                        <a:ea typeface="+mn-ea"/>
                        <a:cs typeface="+mn-cs"/>
                      </a:endParaRPr>
                    </a:p>
                    <a:p>
                      <a:pPr marL="171450" marR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s-ES" sz="1800" b="0" kern="1200" dirty="0" smtClean="0">
                          <a:solidFill>
                            <a:schemeClr val="dk1"/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Escasa posibilidad de apoyo sostenibles en el tiempo para implantación de</a:t>
                      </a:r>
                      <a:r>
                        <a:rPr lang="es-ES" sz="1800" b="0" kern="1200" baseline="0" dirty="0" smtClean="0">
                          <a:solidFill>
                            <a:schemeClr val="dk1"/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 sistemas de calidad</a:t>
                      </a:r>
                      <a:r>
                        <a:rPr lang="es-ES" sz="1800" b="0" kern="1200" dirty="0" smtClean="0">
                          <a:solidFill>
                            <a:schemeClr val="dk1"/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171450" marR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lang="es-ES" sz="1800" b="0" kern="1200" dirty="0" smtClean="0">
                        <a:solidFill>
                          <a:schemeClr val="dk1"/>
                        </a:solidFill>
                        <a:latin typeface="Trebuchet MS" pitchFamily="34" charset="0"/>
                        <a:ea typeface="+mn-ea"/>
                        <a:cs typeface="+mn-cs"/>
                      </a:endParaRPr>
                    </a:p>
                    <a:p>
                      <a:pPr marL="171450" marR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s-ES" sz="1800" b="0" kern="1200" dirty="0" smtClean="0">
                          <a:solidFill>
                            <a:schemeClr val="dk1"/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Dificultad para acceder  a créditos que permitan la implantación de normas y buenas prácticas en este ámbito para las pequeñas y medianas empresas.</a:t>
                      </a:r>
                    </a:p>
                    <a:p>
                      <a:pPr marL="171450" marR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lang="es-ES" sz="1800" b="0" kern="1200" dirty="0" smtClean="0">
                        <a:solidFill>
                          <a:schemeClr val="dk1"/>
                        </a:solidFill>
                        <a:latin typeface="Trebuchet MS" pitchFamily="34" charset="0"/>
                        <a:ea typeface="+mn-ea"/>
                        <a:cs typeface="+mn-cs"/>
                      </a:endParaRPr>
                    </a:p>
                    <a:p>
                      <a:pPr marL="171450" marR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s-CO" sz="1800" b="0" kern="1200" dirty="0" smtClean="0">
                          <a:solidFill>
                            <a:schemeClr val="dk1"/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Limitada legalidad en la operación de las empresas turísticas.</a:t>
                      </a:r>
                      <a:endParaRPr lang="es-ES" sz="1800" b="0" kern="1200" dirty="0" smtClean="0">
                        <a:solidFill>
                          <a:schemeClr val="dk1"/>
                        </a:solidFill>
                        <a:latin typeface="Trebuchet MS" pitchFamily="34" charset="0"/>
                        <a:ea typeface="+mn-ea"/>
                        <a:cs typeface="+mn-cs"/>
                      </a:endParaRPr>
                    </a:p>
                  </a:txBody>
                  <a:tcPr marL="34935" marR="3493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140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539552" y="2564904"/>
            <a:ext cx="8352928" cy="4293096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85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E02BB9C-95E4-42EE-ADAD-24639627C298}" type="slidenum">
              <a:rPr lang="es-ES" smtClean="0"/>
              <a:pPr/>
              <a:t>9</a:t>
            </a:fld>
            <a:endParaRPr lang="es-ES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891974" y="308555"/>
            <a:ext cx="789622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_tradnl" altLang="es-ES" sz="36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ea typeface="+mj-ea"/>
                <a:cs typeface="Arial" charset="0"/>
              </a:rPr>
              <a:t>¿QUÉ ES </a:t>
            </a:r>
            <a:r>
              <a:rPr lang="es-ES_tradnl" altLang="es-ES" sz="36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ea typeface="+mj-ea"/>
                <a:cs typeface="Arial" charset="0"/>
              </a:rPr>
              <a:t>UN SISTEMA DE CALIDAD Y SOSTENIBILIDAD?</a:t>
            </a:r>
            <a:endParaRPr lang="es-ES_tradnl" altLang="es-ES" sz="3600" b="1" kern="0" dirty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  <a:ea typeface="+mj-ea"/>
              <a:cs typeface="Arial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696014"/>
            <a:ext cx="2064438" cy="476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6398" y="908719"/>
            <a:ext cx="1152128" cy="810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711224" y="4901282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HN" sz="3600" dirty="0" smtClean="0">
                <a:latin typeface="Trebuchet MS" pitchFamily="34" charset="0"/>
              </a:rPr>
              <a:t>Clientes</a:t>
            </a:r>
            <a:endParaRPr lang="en-US" sz="3600" dirty="0">
              <a:latin typeface="Trebuchet MS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05170" y="4901283"/>
            <a:ext cx="2382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HN" sz="3600" dirty="0" smtClean="0">
                <a:latin typeface="Trebuchet MS" pitchFamily="34" charset="0"/>
              </a:rPr>
              <a:t>Empresas</a:t>
            </a:r>
            <a:endParaRPr lang="en-US" sz="3600" dirty="0">
              <a:latin typeface="Trebuchet MS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5608018" y="2965594"/>
            <a:ext cx="2976435" cy="1471518"/>
            <a:chOff x="3119774" y="3037602"/>
            <a:chExt cx="2976435" cy="1471518"/>
          </a:xfrm>
        </p:grpSpPr>
        <p:sp>
          <p:nvSpPr>
            <p:cNvPr id="12" name="Cloud Callout 11"/>
            <p:cNvSpPr/>
            <p:nvPr/>
          </p:nvSpPr>
          <p:spPr>
            <a:xfrm>
              <a:off x="3149841" y="3037602"/>
              <a:ext cx="2454377" cy="1471518"/>
            </a:xfrm>
            <a:prstGeom prst="cloudCallou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119774" y="3483744"/>
              <a:ext cx="29764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HN" sz="3600" dirty="0" smtClean="0">
                  <a:latin typeface="Trebuchet MS" pitchFamily="34" charset="0"/>
                </a:rPr>
                <a:t>Expectativas</a:t>
              </a:r>
              <a:endParaRPr lang="en-US" sz="3600" dirty="0">
                <a:latin typeface="Trebuchet MS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07849" y="2853509"/>
            <a:ext cx="3240359" cy="1583603"/>
            <a:chOff x="2465767" y="3037602"/>
            <a:chExt cx="2970329" cy="1583603"/>
          </a:xfrm>
        </p:grpSpPr>
        <p:sp>
          <p:nvSpPr>
            <p:cNvPr id="16" name="Cloud Callout 15"/>
            <p:cNvSpPr/>
            <p:nvPr/>
          </p:nvSpPr>
          <p:spPr>
            <a:xfrm>
              <a:off x="2465767" y="3037602"/>
              <a:ext cx="2700300" cy="1440160"/>
            </a:xfrm>
            <a:prstGeom prst="cloudCallou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663788" y="3420876"/>
              <a:ext cx="277230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HN" sz="3600" dirty="0" smtClean="0">
                  <a:latin typeface="Trebuchet MS" pitchFamily="34" charset="0"/>
                </a:rPr>
                <a:t>Percepciones</a:t>
              </a:r>
              <a:endParaRPr lang="en-US" sz="3600" dirty="0">
                <a:latin typeface="Trebuchet MS" pitchFamily="34" charset="0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2180740" y="5855070"/>
            <a:ext cx="5202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HN" sz="3600" dirty="0" smtClean="0">
                <a:latin typeface="Trebuchet MS" pitchFamily="34" charset="0"/>
              </a:rPr>
              <a:t>Instituciones ejecutoras</a:t>
            </a:r>
            <a:endParaRPr lang="en-US" sz="3600" dirty="0">
              <a:latin typeface="Trebuchet MS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795970" y="2650259"/>
            <a:ext cx="20882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HN" dirty="0" smtClean="0">
                <a:latin typeface="Trebuchet MS" pitchFamily="34" charset="0"/>
              </a:rPr>
              <a:t>Estándares</a:t>
            </a:r>
          </a:p>
          <a:p>
            <a:r>
              <a:rPr lang="es-HN" dirty="0" smtClean="0">
                <a:latin typeface="Trebuchet MS" pitchFamily="34" charset="0"/>
              </a:rPr>
              <a:t>Procedimientos</a:t>
            </a:r>
          </a:p>
          <a:p>
            <a:r>
              <a:rPr lang="es-HN" dirty="0" smtClean="0">
                <a:latin typeface="Trebuchet MS" pitchFamily="34" charset="0"/>
              </a:rPr>
              <a:t>Marca</a:t>
            </a:r>
            <a:endParaRPr lang="en-US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521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5801</TotalTime>
  <Words>1181</Words>
  <Application>Microsoft Office PowerPoint</Application>
  <PresentationFormat>On-screen Show (4:3)</PresentationFormat>
  <Paragraphs>218</Paragraphs>
  <Slides>21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Office Theme</vt:lpstr>
      <vt:lpstr>1_Office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Sue Chavez</dc:creator>
  <cp:lastModifiedBy>Isabel Perez</cp:lastModifiedBy>
  <cp:revision>371</cp:revision>
  <cp:lastPrinted>2013-07-30T09:10:23Z</cp:lastPrinted>
  <dcterms:created xsi:type="dcterms:W3CDTF">2013-06-25T06:11:54Z</dcterms:created>
  <dcterms:modified xsi:type="dcterms:W3CDTF">2015-10-28T00:37:38Z</dcterms:modified>
</cp:coreProperties>
</file>